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9" r:id="rId6"/>
    <p:sldId id="384" r:id="rId7"/>
    <p:sldId id="317" r:id="rId8"/>
    <p:sldId id="392" r:id="rId9"/>
    <p:sldId id="404" r:id="rId10"/>
    <p:sldId id="407" r:id="rId11"/>
    <p:sldId id="394" r:id="rId12"/>
    <p:sldId id="406" r:id="rId13"/>
    <p:sldId id="408" r:id="rId14"/>
    <p:sldId id="410" r:id="rId15"/>
    <p:sldId id="400" r:id="rId16"/>
    <p:sldId id="396" r:id="rId17"/>
    <p:sldId id="405" r:id="rId18"/>
    <p:sldId id="397" r:id="rId19"/>
    <p:sldId id="398" r:id="rId20"/>
    <p:sldId id="399" r:id="rId21"/>
    <p:sldId id="416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1"/>
    <a:srgbClr val="C8FAEA"/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606" dt="2023-06-12T18:23:54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1116" y="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addSld delSld modSld sldOrd">
      <pc:chgData name="Calogera McCormick" userId="e0a4c6cb4146cbe1" providerId="LiveId" clId="{53FC2EDB-616D-4618-B4A5-D852C1D0BDF2}" dt="2023-06-12T20:30:29.420" v="4084" actId="20577"/>
      <pc:docMkLst>
        <pc:docMk/>
      </pc:docMkLst>
      <pc:sldChg chg="modSp mod">
        <pc:chgData name="Calogera McCormick" userId="e0a4c6cb4146cbe1" providerId="LiveId" clId="{53FC2EDB-616D-4618-B4A5-D852C1D0BDF2}" dt="2023-06-12T02:24:52.009" v="3016" actId="1076"/>
        <pc:sldMkLst>
          <pc:docMk/>
          <pc:sldMk cId="752814286" sldId="257"/>
        </pc:sldMkLst>
        <pc:spChg chg="mod">
          <ac:chgData name="Calogera McCormick" userId="e0a4c6cb4146cbe1" providerId="LiveId" clId="{53FC2EDB-616D-4618-B4A5-D852C1D0BDF2}" dt="2023-06-12T02:24:52.009" v="3016" actId="1076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Calogera McCormick" userId="e0a4c6cb4146cbe1" providerId="LiveId" clId="{53FC2EDB-616D-4618-B4A5-D852C1D0BDF2}" dt="2023-06-12T02:23:39.851" v="3008" actId="1076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modClrScheme chgLayout">
        <pc:chgData name="Calogera McCormick" userId="e0a4c6cb4146cbe1" providerId="LiveId" clId="{53FC2EDB-616D-4618-B4A5-D852C1D0BDF2}" dt="2023-06-11T23:55:33.100" v="2375" actId="207"/>
        <pc:sldMkLst>
          <pc:docMk/>
          <pc:sldMk cId="395518310" sldId="279"/>
        </pc:sldMkLst>
        <pc:spChg chg="add del mod">
          <ac:chgData name="Calogera McCormick" userId="e0a4c6cb4146cbe1" providerId="LiveId" clId="{53FC2EDB-616D-4618-B4A5-D852C1D0BDF2}" dt="2023-06-11T23:55:23.142" v="2374" actId="478"/>
          <ac:spMkLst>
            <pc:docMk/>
            <pc:sldMk cId="395518310" sldId="279"/>
            <ac:spMk id="6" creationId="{89DF7E0F-546F-7B71-EF31-E11A18AF2474}"/>
          </ac:spMkLst>
        </pc:spChg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3:55:33.100" v="2375" actId="207"/>
          <ac:spMkLst>
            <pc:docMk/>
            <pc:sldMk cId="395518310" sldId="279"/>
            <ac:spMk id="14" creationId="{C15EE852-24F1-4643-8082-AB45CFF2BA10}"/>
          </ac:spMkLst>
        </pc:spChg>
        <pc:spChg chg="del mod ord">
          <ac:chgData name="Calogera McCormick" userId="e0a4c6cb4146cbe1" providerId="LiveId" clId="{53FC2EDB-616D-4618-B4A5-D852C1D0BDF2}" dt="2023-06-11T23:55:19.076" v="2373" actId="478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addSp delSp modSp mod">
        <pc:chgData name="Calogera McCormick" userId="e0a4c6cb4146cbe1" providerId="LiveId" clId="{53FC2EDB-616D-4618-B4A5-D852C1D0BDF2}" dt="2023-06-12T13:00:21.562" v="3203" actId="1036"/>
        <pc:sldMkLst>
          <pc:docMk/>
          <pc:sldMk cId="560021826" sldId="317"/>
        </pc:sldMkLst>
        <pc:picChg chg="del">
          <ac:chgData name="Calogera McCormick" userId="e0a4c6cb4146cbe1" providerId="LiveId" clId="{53FC2EDB-616D-4618-B4A5-D852C1D0BDF2}" dt="2023-06-12T12:59:47.287" v="3186" actId="478"/>
          <ac:picMkLst>
            <pc:docMk/>
            <pc:sldMk cId="560021826" sldId="317"/>
            <ac:picMk id="3" creationId="{9985BE44-F302-AA9D-B47E-E969661EBAB4}"/>
          </ac:picMkLst>
        </pc:picChg>
        <pc:picChg chg="add mod">
          <ac:chgData name="Calogera McCormick" userId="e0a4c6cb4146cbe1" providerId="LiveId" clId="{53FC2EDB-616D-4618-B4A5-D852C1D0BDF2}" dt="2023-06-12T13:00:21.562" v="3203" actId="1036"/>
          <ac:picMkLst>
            <pc:docMk/>
            <pc:sldMk cId="560021826" sldId="317"/>
            <ac:picMk id="4" creationId="{9E18D0B0-1223-E235-9079-B5FDEE75A03C}"/>
          </ac:picMkLst>
        </pc:picChg>
      </pc:sldChg>
      <pc:sldChg chg="modSp mod">
        <pc:chgData name="Calogera McCormick" userId="e0a4c6cb4146cbe1" providerId="LiveId" clId="{53FC2EDB-616D-4618-B4A5-D852C1D0BDF2}" dt="2023-06-11T22:13:39.023" v="1628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1T22:13:39.023" v="1628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1T23:56:22.098" v="2379" actId="14100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spChg chg="mod">
          <ac:chgData name="Calogera McCormick" userId="e0a4c6cb4146cbe1" providerId="LiveId" clId="{53FC2EDB-616D-4618-B4A5-D852C1D0BDF2}" dt="2023-06-11T23:53:28.416" v="2366" actId="20577"/>
          <ac:spMkLst>
            <pc:docMk/>
            <pc:sldMk cId="2158886557" sldId="384"/>
            <ac:spMk id="12" creationId="{E5127060-CDBF-435F-9009-A5451CCE305D}"/>
          </ac:spMkLst>
        </pc:spChg>
        <pc:picChg chg="add mod">
          <ac:chgData name="Calogera McCormick" userId="e0a4c6cb4146cbe1" providerId="LiveId" clId="{53FC2EDB-616D-4618-B4A5-D852C1D0BDF2}" dt="2023-06-11T23:56:16.255" v="2378" actId="14100"/>
          <ac:picMkLst>
            <pc:docMk/>
            <pc:sldMk cId="2158886557" sldId="384"/>
            <ac:picMk id="5" creationId="{A924E68F-6652-9F57-E1C5-F87F0CC4D292}"/>
          </ac:picMkLst>
        </pc:picChg>
        <pc:picChg chg="mod">
          <ac:chgData name="Calogera McCormick" userId="e0a4c6cb4146cbe1" providerId="LiveId" clId="{53FC2EDB-616D-4618-B4A5-D852C1D0BDF2}" dt="2023-06-11T23:56:05.851" v="2376" actId="14100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Calogera McCormick" userId="e0a4c6cb4146cbe1" providerId="LiveId" clId="{53FC2EDB-616D-4618-B4A5-D852C1D0BDF2}" dt="2023-06-11T23:56:22.098" v="2379" actId="14100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addSp delSp modSp mod modClrScheme chgLayout">
        <pc:chgData name="Calogera McCormick" userId="e0a4c6cb4146cbe1" providerId="LiveId" clId="{53FC2EDB-616D-4618-B4A5-D852C1D0BDF2}" dt="2023-06-12T02:10:15.539" v="2925" actId="14100"/>
        <pc:sldMkLst>
          <pc:docMk/>
          <pc:sldMk cId="3247798845" sldId="391"/>
        </pc:sldMkLst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4" creationId="{8E0C404D-694C-815D-6C9C-AA68A38A3BD9}"/>
          </ac:spMkLst>
        </pc:spChg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5" creationId="{51797200-3E93-16AD-3E02-4ED031D5141A}"/>
          </ac:spMkLst>
        </pc:spChg>
        <pc:spChg chg="add del mod">
          <ac:chgData name="Calogera McCormick" userId="e0a4c6cb4146cbe1" providerId="LiveId" clId="{53FC2EDB-616D-4618-B4A5-D852C1D0BDF2}" dt="2023-06-12T02:08:13.330" v="2906" actId="21"/>
          <ac:spMkLst>
            <pc:docMk/>
            <pc:sldMk cId="3247798845" sldId="391"/>
            <ac:spMk id="8" creationId="{473FA64A-CBF8-E408-FB2B-EF1B5BAFAC24}"/>
          </ac:spMkLst>
        </pc:spChg>
        <pc:spChg chg="add del mod">
          <ac:chgData name="Calogera McCormick" userId="e0a4c6cb4146cbe1" providerId="LiveId" clId="{53FC2EDB-616D-4618-B4A5-D852C1D0BDF2}" dt="2023-06-12T02:08:25.543" v="2911" actId="478"/>
          <ac:spMkLst>
            <pc:docMk/>
            <pc:sldMk cId="3247798845" sldId="391"/>
            <ac:spMk id="13" creationId="{39A58DB9-8799-FC5F-293D-5D209A735DE7}"/>
          </ac:spMkLst>
        </pc:spChg>
        <pc:spChg chg="mod ord">
          <ac:chgData name="Calogera McCormick" userId="e0a4c6cb4146cbe1" providerId="LiveId" clId="{53FC2EDB-616D-4618-B4A5-D852C1D0BDF2}" dt="2023-06-12T02:10:09.877" v="2924" actId="1076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Calogera McCormick" userId="e0a4c6cb4146cbe1" providerId="LiveId" clId="{53FC2EDB-616D-4618-B4A5-D852C1D0BDF2}" dt="2023-06-12T02:08:12.221" v="2905" actId="931"/>
          <ac:picMkLst>
            <pc:docMk/>
            <pc:sldMk cId="3247798845" sldId="391"/>
            <ac:picMk id="10" creationId="{83510A92-66F7-D9F9-2120-6F7BCB1934B5}"/>
          </ac:picMkLst>
        </pc:picChg>
        <pc:picChg chg="add mod">
          <ac:chgData name="Calogera McCormick" userId="e0a4c6cb4146cbe1" providerId="LiveId" clId="{53FC2EDB-616D-4618-B4A5-D852C1D0BDF2}" dt="2023-06-12T02:10:15.539" v="2925" actId="14100"/>
          <ac:picMkLst>
            <pc:docMk/>
            <pc:sldMk cId="3247798845" sldId="391"/>
            <ac:picMk id="11" creationId="{A9CE2F10-A77A-1133-E4D6-03CD8FFF3699}"/>
          </ac:picMkLst>
        </pc:picChg>
        <pc:picChg chg="add del mod ord">
          <ac:chgData name="Calogera McCormick" userId="e0a4c6cb4146cbe1" providerId="LiveId" clId="{53FC2EDB-616D-4618-B4A5-D852C1D0BDF2}" dt="2023-06-12T02:08:22.139" v="2910" actId="478"/>
          <ac:picMkLst>
            <pc:docMk/>
            <pc:sldMk cId="3247798845" sldId="391"/>
            <ac:picMk id="27" creationId="{9E660784-34E2-4CDA-926A-DDD6AAF35046}"/>
          </ac:picMkLst>
        </pc:picChg>
        <pc:picChg chg="mod ord">
          <ac:chgData name="Calogera McCormick" userId="e0a4c6cb4146cbe1" providerId="LiveId" clId="{53FC2EDB-616D-4618-B4A5-D852C1D0BDF2}" dt="2023-06-12T02:09:11.681" v="2920" actId="14100"/>
          <ac:picMkLst>
            <pc:docMk/>
            <pc:sldMk cId="3247798845" sldId="391"/>
            <ac:picMk id="33" creationId="{48106962-23C6-4DFE-BB3A-E5FFF03F38CE}"/>
          </ac:picMkLst>
        </pc:picChg>
        <pc:picChg chg="add del mod">
          <ac:chgData name="Calogera McCormick" userId="e0a4c6cb4146cbe1" providerId="LiveId" clId="{53FC2EDB-616D-4618-B4A5-D852C1D0BDF2}" dt="2023-06-12T02:10:02.441" v="2923" actId="14100"/>
          <ac:picMkLst>
            <pc:docMk/>
            <pc:sldMk cId="3247798845" sldId="391"/>
            <ac:picMk id="1026" creationId="{F970EB84-2B1A-1795-58BE-297B75A9472B}"/>
          </ac:picMkLst>
        </pc:picChg>
        <pc:picChg chg="add del mod">
          <ac:chgData name="Calogera McCormick" userId="e0a4c6cb4146cbe1" providerId="LiveId" clId="{53FC2EDB-616D-4618-B4A5-D852C1D0BDF2}" dt="2023-06-12T02:07:14.726" v="2899"/>
          <ac:picMkLst>
            <pc:docMk/>
            <pc:sldMk cId="3247798845" sldId="391"/>
            <ac:picMk id="1028" creationId="{A3B33495-41D0-10EE-0963-5DEFB505E0C0}"/>
          </ac:picMkLst>
        </pc:picChg>
      </pc:sldChg>
      <pc:sldChg chg="addSp delSp modSp mod">
        <pc:chgData name="Calogera McCormick" userId="e0a4c6cb4146cbe1" providerId="LiveId" clId="{53FC2EDB-616D-4618-B4A5-D852C1D0BDF2}" dt="2023-06-12T01:11:55.380" v="2430" actId="12789"/>
        <pc:sldMkLst>
          <pc:docMk/>
          <pc:sldMk cId="2031009587" sldId="392"/>
        </pc:sldMkLst>
        <pc:spChg chg="add del mod">
          <ac:chgData name="Calogera McCormick" userId="e0a4c6cb4146cbe1" providerId="LiveId" clId="{53FC2EDB-616D-4618-B4A5-D852C1D0BDF2}" dt="2023-06-12T01:10:48.448" v="2412" actId="478"/>
          <ac:spMkLst>
            <pc:docMk/>
            <pc:sldMk cId="2031009587" sldId="392"/>
            <ac:spMk id="4" creationId="{59D65146-E7DC-0323-A12A-302C40C1958C}"/>
          </ac:spMkLst>
        </pc:spChg>
        <pc:spChg chg="add del mod">
          <ac:chgData name="Calogera McCormick" userId="e0a4c6cb4146cbe1" providerId="LiveId" clId="{53FC2EDB-616D-4618-B4A5-D852C1D0BDF2}" dt="2023-06-12T01:11:15.668" v="2423" actId="478"/>
          <ac:spMkLst>
            <pc:docMk/>
            <pc:sldMk cId="2031009587" sldId="392"/>
            <ac:spMk id="6" creationId="{41F86C36-7651-220B-98DB-1DBF0976BA2A}"/>
          </ac:spMkLst>
        </pc:spChg>
        <pc:spChg chg="add del mod">
          <ac:chgData name="Calogera McCormick" userId="e0a4c6cb4146cbe1" providerId="LiveId" clId="{53FC2EDB-616D-4618-B4A5-D852C1D0BDF2}" dt="2023-06-12T01:11:07.691" v="2420" actId="478"/>
          <ac:spMkLst>
            <pc:docMk/>
            <pc:sldMk cId="2031009587" sldId="392"/>
            <ac:spMk id="9" creationId="{16A346DA-20F0-D2AA-C91F-48963FCB85C4}"/>
          </ac:spMkLst>
        </pc:spChg>
        <pc:spChg chg="add del mod">
          <ac:chgData name="Calogera McCormick" userId="e0a4c6cb4146cbe1" providerId="LiveId" clId="{53FC2EDB-616D-4618-B4A5-D852C1D0BDF2}" dt="2023-06-12T01:10:13.284" v="2403" actId="478"/>
          <ac:spMkLst>
            <pc:docMk/>
            <pc:sldMk cId="2031009587" sldId="392"/>
            <ac:spMk id="11" creationId="{12B7353A-8EAB-2063-1450-6A751CDB1938}"/>
          </ac:spMkLst>
        </pc:spChg>
        <pc:graphicFrameChg chg="mod modGraphic">
          <ac:chgData name="Calogera McCormick" userId="e0a4c6cb4146cbe1" providerId="LiveId" clId="{53FC2EDB-616D-4618-B4A5-D852C1D0BDF2}" dt="2023-06-12T01:11:33.063" v="2428" actId="14100"/>
          <ac:graphicFrameMkLst>
            <pc:docMk/>
            <pc:sldMk cId="2031009587" sldId="392"/>
            <ac:graphicFrameMk id="3" creationId="{F4BACA68-1D0D-8EAD-FF77-469EB8D23C2C}"/>
          </ac:graphicFrameMkLst>
        </pc:graphicFrame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" creationId="{339E5682-A18C-B744-2DB4-E537C071D277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5" creationId="{E5131983-A7CB-D034-054C-C30D76736863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7" creationId="{93322888-2042-90A2-D8E2-E7AF8EF8F3BA}"/>
          </ac:picMkLst>
        </pc:picChg>
        <pc:picChg chg="del mod">
          <ac:chgData name="Calogera McCormick" userId="e0a4c6cb4146cbe1" providerId="LiveId" clId="{53FC2EDB-616D-4618-B4A5-D852C1D0BDF2}" dt="2023-06-12T01:08:42.242" v="2399" actId="478"/>
          <ac:picMkLst>
            <pc:docMk/>
            <pc:sldMk cId="2031009587" sldId="392"/>
            <ac:picMk id="8" creationId="{CCFFA45D-5981-A5AA-51CE-0D96D54564E0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" creationId="{458347B8-1369-8393-02CD-ECCE0D0BEABA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2" creationId="{8FBFCE34-E000-5DBE-932A-C95957F251D5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4" creationId="{2A3B75D4-F9A9-6E0F-500B-2CE1730D6B04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8" creationId="{5FE467D9-99C2-DDBA-0CD8-EA00F027427E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9" creationId="{42431E45-5A45-D5AB-8992-E9EB3AC95C01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0" creationId="{C55619D5-E7DC-2545-265F-56337B8DBCE7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47" creationId="{642BEA0E-08AD-24B1-FD52-BB8F65C1160B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6" creationId="{DB57C373-93F4-5242-B3A6-E8196DDD7782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8" creationId="{4F36C3CB-AC58-D4D8-27A3-5BAA978678CF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0" creationId="{62918EE2-2F50-BB28-B1FB-0D3AF4D9731C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2" creationId="{560FBA1D-3614-3680-08A1-42EDD62D2721}"/>
          </ac:picMkLst>
        </pc:picChg>
      </pc:sldChg>
      <pc:sldChg chg="modSp mod">
        <pc:chgData name="Calogera McCormick" userId="e0a4c6cb4146cbe1" providerId="LiveId" clId="{53FC2EDB-616D-4618-B4A5-D852C1D0BDF2}" dt="2023-06-11T23:54:55.777" v="2370" actId="108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3:54:55.777" v="2370" actId="108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addSp delSp modSp mod">
        <pc:chgData name="Calogera McCormick" userId="e0a4c6cb4146cbe1" providerId="LiveId" clId="{53FC2EDB-616D-4618-B4A5-D852C1D0BDF2}" dt="2023-06-12T01:55:35.534" v="2769" actId="14100"/>
        <pc:sldMkLst>
          <pc:docMk/>
          <pc:sldMk cId="1966113941" sldId="397"/>
        </pc:sldMkLst>
        <pc:spChg chg="add mod ord">
          <ac:chgData name="Calogera McCormick" userId="e0a4c6cb4146cbe1" providerId="LiveId" clId="{53FC2EDB-616D-4618-B4A5-D852C1D0BDF2}" dt="2023-06-12T01:55:20.197" v="2768" actId="14100"/>
          <ac:spMkLst>
            <pc:docMk/>
            <pc:sldMk cId="1966113941" sldId="397"/>
            <ac:spMk id="2" creationId="{C1FF15C6-52E1-8653-A788-D02E72900D3F}"/>
          </ac:spMkLst>
        </pc:spChg>
        <pc:spChg chg="add mod ord">
          <ac:chgData name="Calogera McCormick" userId="e0a4c6cb4146cbe1" providerId="LiveId" clId="{53FC2EDB-616D-4618-B4A5-D852C1D0BDF2}" dt="2023-06-12T01:54:58.019" v="2767" actId="1038"/>
          <ac:spMkLst>
            <pc:docMk/>
            <pc:sldMk cId="1966113941" sldId="397"/>
            <ac:spMk id="3" creationId="{C5013FCD-9F72-1BCB-9B8B-4A19C5A9F278}"/>
          </ac:spMkLst>
        </pc:spChg>
        <pc:spChg chg="add mod">
          <ac:chgData name="Calogera McCormick" userId="e0a4c6cb4146cbe1" providerId="LiveId" clId="{53FC2EDB-616D-4618-B4A5-D852C1D0BDF2}" dt="2023-06-12T01:54:26.640" v="2755" actId="14100"/>
          <ac:spMkLst>
            <pc:docMk/>
            <pc:sldMk cId="1966113941" sldId="397"/>
            <ac:spMk id="4" creationId="{A13EA3F9-92C6-1C26-D9C0-8FD83D601019}"/>
          </ac:spMkLst>
        </pc:spChg>
        <pc:spChg chg="add del mod">
          <ac:chgData name="Calogera McCormick" userId="e0a4c6cb4146cbe1" providerId="LiveId" clId="{53FC2EDB-616D-4618-B4A5-D852C1D0BDF2}" dt="2023-06-12T01:50:48.356" v="2733" actId="478"/>
          <ac:spMkLst>
            <pc:docMk/>
            <pc:sldMk cId="1966113941" sldId="397"/>
            <ac:spMk id="5" creationId="{9F230939-57D7-F829-6794-F0C6A9ABF800}"/>
          </ac:spMkLst>
        </pc:spChg>
        <pc:spChg chg="mod">
          <ac:chgData name="Calogera McCormick" userId="e0a4c6cb4146cbe1" providerId="LiveId" clId="{53FC2EDB-616D-4618-B4A5-D852C1D0BDF2}" dt="2023-06-11T23:39:56.468" v="1999" actId="122"/>
          <ac:spMkLst>
            <pc:docMk/>
            <pc:sldMk cId="1966113941" sldId="397"/>
            <ac:spMk id="8" creationId="{ABA415A0-3B77-43FB-A408-5F1DA4B0AAFA}"/>
          </ac:spMkLst>
        </pc:spChg>
        <pc:spChg chg="mod">
          <ac:chgData name="Calogera McCormick" userId="e0a4c6cb4146cbe1" providerId="LiveId" clId="{53FC2EDB-616D-4618-B4A5-D852C1D0BDF2}" dt="2023-06-12T01:55:35.534" v="2769" actId="14100"/>
          <ac:spMkLst>
            <pc:docMk/>
            <pc:sldMk cId="1966113941" sldId="397"/>
            <ac:spMk id="10" creationId="{34A9BC34-CFDB-4D7A-8D6C-1CE608D0909F}"/>
          </ac:spMkLst>
        </pc:spChg>
        <pc:spChg chg="mod">
          <ac:chgData name="Calogera McCormick" userId="e0a4c6cb4146cbe1" providerId="LiveId" clId="{53FC2EDB-616D-4618-B4A5-D852C1D0BDF2}" dt="2023-06-12T01:53:50.134" v="2748" actId="1076"/>
          <ac:spMkLst>
            <pc:docMk/>
            <pc:sldMk cId="1966113941" sldId="397"/>
            <ac:spMk id="17" creationId="{350E761B-A099-0AA9-F545-123F6499F407}"/>
          </ac:spMkLst>
        </pc:spChg>
        <pc:spChg chg="add del mod">
          <ac:chgData name="Calogera McCormick" userId="e0a4c6cb4146cbe1" providerId="LiveId" clId="{53FC2EDB-616D-4618-B4A5-D852C1D0BDF2}" dt="2023-06-12T01:54:05.594" v="2752"/>
          <ac:spMkLst>
            <pc:docMk/>
            <pc:sldMk cId="1966113941" sldId="397"/>
            <ac:spMk id="23" creationId="{6B1071A0-4A71-486E-11B2-CF6B4D771365}"/>
          </ac:spMkLst>
        </pc:spChg>
        <pc:picChg chg="mod">
          <ac:chgData name="Calogera McCormick" userId="e0a4c6cb4146cbe1" providerId="LiveId" clId="{53FC2EDB-616D-4618-B4A5-D852C1D0BDF2}" dt="2023-06-11T23:40:42.429" v="2002" actId="1076"/>
          <ac:picMkLst>
            <pc:docMk/>
            <pc:sldMk cId="1966113941" sldId="397"/>
            <ac:picMk id="9" creationId="{6889FA6F-5D80-0B1E-97FF-6CC22853E30D}"/>
          </ac:picMkLst>
        </pc:picChg>
        <pc:picChg chg="add del mod">
          <ac:chgData name="Calogera McCormick" userId="e0a4c6cb4146cbe1" providerId="LiveId" clId="{53FC2EDB-616D-4618-B4A5-D852C1D0BDF2}" dt="2023-06-12T01:49:03.563" v="2723" actId="478"/>
          <ac:picMkLst>
            <pc:docMk/>
            <pc:sldMk cId="1966113941" sldId="397"/>
            <ac:picMk id="11" creationId="{079B2FAD-595D-3D6E-D3C3-187C6707701E}"/>
          </ac:picMkLst>
        </pc:picChg>
        <pc:picChg chg="add del mod">
          <ac:chgData name="Calogera McCormick" userId="e0a4c6cb4146cbe1" providerId="LiveId" clId="{53FC2EDB-616D-4618-B4A5-D852C1D0BDF2}" dt="2023-06-12T01:49:39.080" v="2727" actId="478"/>
          <ac:picMkLst>
            <pc:docMk/>
            <pc:sldMk cId="1966113941" sldId="397"/>
            <ac:picMk id="14" creationId="{690B53DA-472C-3F18-6E6A-BAF7880D3F33}"/>
          </ac:picMkLst>
        </pc:picChg>
        <pc:picChg chg="add 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16" creationId="{D26C7976-1A68-90AF-A9FE-2C9FAC59F926}"/>
          </ac:picMkLst>
        </pc:picChg>
        <pc:picChg chg="add del mod ord">
          <ac:chgData name="Calogera McCormick" userId="e0a4c6cb4146cbe1" providerId="LiveId" clId="{53FC2EDB-616D-4618-B4A5-D852C1D0BDF2}" dt="2023-06-12T01:53:28.616" v="2742" actId="21"/>
          <ac:picMkLst>
            <pc:docMk/>
            <pc:sldMk cId="1966113941" sldId="397"/>
            <ac:picMk id="20" creationId="{95901246-A6B6-E01C-CE69-F9A00D2DAE42}"/>
          </ac:picMkLst>
        </pc:picChg>
        <pc:picChg chg="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21" creationId="{E6DBA607-3A97-B3C9-89EE-C012FD8B4B13}"/>
          </ac:picMkLst>
        </pc:picChg>
        <pc:picChg chg="add del mod">
          <ac:chgData name="Calogera McCormick" userId="e0a4c6cb4146cbe1" providerId="LiveId" clId="{53FC2EDB-616D-4618-B4A5-D852C1D0BDF2}" dt="2023-06-12T01:53:39.970" v="2746"/>
          <ac:picMkLst>
            <pc:docMk/>
            <pc:sldMk cId="1966113941" sldId="397"/>
            <ac:picMk id="24" creationId="{A43E46EB-1F9A-23D9-10A0-B48D61993DF5}"/>
          </ac:picMkLst>
        </pc:picChg>
        <pc:picChg chg="add mod">
          <ac:chgData name="Calogera McCormick" userId="e0a4c6cb4146cbe1" providerId="LiveId" clId="{53FC2EDB-616D-4618-B4A5-D852C1D0BDF2}" dt="2023-06-12T01:54:15.380" v="2753" actId="1076"/>
          <ac:picMkLst>
            <pc:docMk/>
            <pc:sldMk cId="1966113941" sldId="397"/>
            <ac:picMk id="25" creationId="{D863E384-385F-38DE-AB42-9EA27489AF33}"/>
          </ac:picMkLst>
        </pc:picChg>
      </pc:sldChg>
      <pc:sldChg chg="addSp delSp modSp mod">
        <pc:chgData name="Calogera McCormick" userId="e0a4c6cb4146cbe1" providerId="LiveId" clId="{53FC2EDB-616D-4618-B4A5-D852C1D0BDF2}" dt="2023-06-12T13:03:18.108" v="3245" actId="207"/>
        <pc:sldMkLst>
          <pc:docMk/>
          <pc:sldMk cId="883699955" sldId="399"/>
        </pc:sldMkLst>
        <pc:spChg chg="mod">
          <ac:chgData name="Calogera McCormick" userId="e0a4c6cb4146cbe1" providerId="LiveId" clId="{53FC2EDB-616D-4618-B4A5-D852C1D0BDF2}" dt="2023-06-11T23:18:24.093" v="1981" actId="14100"/>
          <ac:spMkLst>
            <pc:docMk/>
            <pc:sldMk cId="883699955" sldId="399"/>
            <ac:spMk id="7" creationId="{47788B34-4190-4916-9048-47720EA5ABF1}"/>
          </ac:spMkLst>
        </pc:spChg>
        <pc:spChg chg="add del mod">
          <ac:chgData name="Calogera McCormick" userId="e0a4c6cb4146cbe1" providerId="LiveId" clId="{53FC2EDB-616D-4618-B4A5-D852C1D0BDF2}" dt="2023-06-11T23:09:19.764" v="1815" actId="478"/>
          <ac:spMkLst>
            <pc:docMk/>
            <pc:sldMk cId="883699955" sldId="399"/>
            <ac:spMk id="11" creationId="{B60B461F-5EC8-9CE3-96B5-54D41ED0891A}"/>
          </ac:spMkLst>
        </pc:spChg>
        <pc:graphicFrameChg chg="add del">
          <ac:chgData name="Calogera McCormick" userId="e0a4c6cb4146cbe1" providerId="LiveId" clId="{53FC2EDB-616D-4618-B4A5-D852C1D0BDF2}" dt="2023-06-11T23:08:06.691" v="1775"/>
          <ac:graphicFrameMkLst>
            <pc:docMk/>
            <pc:sldMk cId="883699955" sldId="399"/>
            <ac:graphicFrameMk id="5" creationId="{8EF7AE8B-A83D-35BF-19EE-39BECCBEC491}"/>
          </ac:graphicFrameMkLst>
        </pc:graphicFrameChg>
        <pc:graphicFrameChg chg="add del">
          <ac:chgData name="Calogera McCormick" userId="e0a4c6cb4146cbe1" providerId="LiveId" clId="{53FC2EDB-616D-4618-B4A5-D852C1D0BDF2}" dt="2023-06-11T23:08:12.711" v="1777"/>
          <ac:graphicFrameMkLst>
            <pc:docMk/>
            <pc:sldMk cId="883699955" sldId="399"/>
            <ac:graphicFrameMk id="6" creationId="{2710AD80-B1D0-4392-6E7D-29A9F613AB38}"/>
          </ac:graphicFrameMkLst>
        </pc:graphicFrameChg>
        <pc:graphicFrameChg chg="add del">
          <ac:chgData name="Calogera McCormick" userId="e0a4c6cb4146cbe1" providerId="LiveId" clId="{53FC2EDB-616D-4618-B4A5-D852C1D0BDF2}" dt="2023-06-11T23:08:33.813" v="1780" actId="3680"/>
          <ac:graphicFrameMkLst>
            <pc:docMk/>
            <pc:sldMk cId="883699955" sldId="399"/>
            <ac:graphicFrameMk id="8" creationId="{54E700E4-4000-5489-B00D-1060FC6FAF57}"/>
          </ac:graphicFrameMkLst>
        </pc:graphicFrameChg>
        <pc:graphicFrameChg chg="add mod modGraphic">
          <ac:chgData name="Calogera McCormick" userId="e0a4c6cb4146cbe1" providerId="LiveId" clId="{53FC2EDB-616D-4618-B4A5-D852C1D0BDF2}" dt="2023-06-12T13:03:18.108" v="3245" actId="207"/>
          <ac:graphicFrameMkLst>
            <pc:docMk/>
            <pc:sldMk cId="883699955" sldId="399"/>
            <ac:graphicFrameMk id="9" creationId="{98D75A3E-A6BA-138E-58E1-1A9E5D33D6A2}"/>
          </ac:graphicFrameMkLst>
        </pc:graphicFrameChg>
        <pc:graphicFrameChg chg="del modGraphic">
          <ac:chgData name="Calogera McCormick" userId="e0a4c6cb4146cbe1" providerId="LiveId" clId="{53FC2EDB-616D-4618-B4A5-D852C1D0BDF2}" dt="2023-06-11T23:09:18.235" v="1814" actId="478"/>
          <ac:graphicFrameMkLst>
            <pc:docMk/>
            <pc:sldMk cId="883699955" sldId="399"/>
            <ac:graphicFrameMk id="15" creationId="{A306AC69-C6C6-CAB7-F6C3-1BC381690B1F}"/>
          </ac:graphicFrameMkLst>
        </pc:graphicFrameChg>
        <pc:picChg chg="add del mod">
          <ac:chgData name="Calogera McCormick" userId="e0a4c6cb4146cbe1" providerId="LiveId" clId="{53FC2EDB-616D-4618-B4A5-D852C1D0BDF2}" dt="2023-06-11T23:14:57.340" v="1973" actId="21"/>
          <ac:picMkLst>
            <pc:docMk/>
            <pc:sldMk cId="883699955" sldId="399"/>
            <ac:picMk id="12" creationId="{DC8198BA-5C44-AF06-3E8A-38F4B5088CBF}"/>
          </ac:picMkLst>
        </pc:picChg>
        <pc:picChg chg="add del mod">
          <ac:chgData name="Calogera McCormick" userId="e0a4c6cb4146cbe1" providerId="LiveId" clId="{53FC2EDB-616D-4618-B4A5-D852C1D0BDF2}" dt="2023-06-11T23:15:03.114" v="1975" actId="21"/>
          <ac:picMkLst>
            <pc:docMk/>
            <pc:sldMk cId="883699955" sldId="399"/>
            <ac:picMk id="13" creationId="{9DA51714-41A0-710C-BAC1-E56157631612}"/>
          </ac:picMkLst>
        </pc:picChg>
        <pc:picChg chg="add del mod">
          <ac:chgData name="Calogera McCormick" userId="e0a4c6cb4146cbe1" providerId="LiveId" clId="{53FC2EDB-616D-4618-B4A5-D852C1D0BDF2}" dt="2023-06-11T23:14:42.715" v="1970" actId="21"/>
          <ac:picMkLst>
            <pc:docMk/>
            <pc:sldMk cId="883699955" sldId="399"/>
            <ac:picMk id="14" creationId="{9632835E-42A0-0C6C-4E2C-F62033556C2F}"/>
          </ac:picMkLst>
        </pc:picChg>
      </pc:sldChg>
      <pc:sldChg chg="addSp delSp modSp mod delDesignElem chgLayout">
        <pc:chgData name="Calogera McCormick" userId="e0a4c6cb4146cbe1" providerId="LiveId" clId="{53FC2EDB-616D-4618-B4A5-D852C1D0BDF2}" dt="2023-06-12T14:26:02.956" v="4032" actId="27636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2T14:26:02.956" v="4032" actId="27636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delSp modSp mod">
        <pc:chgData name="Calogera McCormick" userId="e0a4c6cb4146cbe1" providerId="LiveId" clId="{53FC2EDB-616D-4618-B4A5-D852C1D0BDF2}" dt="2023-06-12T18:26:09.802" v="4083" actId="1076"/>
        <pc:sldMkLst>
          <pc:docMk/>
          <pc:sldMk cId="3621532957" sldId="404"/>
        </pc:sldMkLst>
        <pc:spChg chg="mod">
          <ac:chgData name="Calogera McCormick" userId="e0a4c6cb4146cbe1" providerId="LiveId" clId="{53FC2EDB-616D-4618-B4A5-D852C1D0BDF2}" dt="2023-06-12T02:37:46.228" v="3025" actId="1076"/>
          <ac:spMkLst>
            <pc:docMk/>
            <pc:sldMk cId="3621532957" sldId="404"/>
            <ac:spMk id="8" creationId="{9B7A8C7E-4B1F-BED4-9640-BD4B1E7FF106}"/>
          </ac:spMkLst>
        </pc:spChg>
        <pc:spChg chg="add del">
          <ac:chgData name="Calogera McCormick" userId="e0a4c6cb4146cbe1" providerId="LiveId" clId="{53FC2EDB-616D-4618-B4A5-D852C1D0BDF2}" dt="2023-06-12T18:23:54.187" v="4072" actId="478"/>
          <ac:spMkLst>
            <pc:docMk/>
            <pc:sldMk cId="3621532957" sldId="404"/>
            <ac:spMk id="13" creationId="{01A003C7-0C14-DE96-DA92-7085C0C0A555}"/>
          </ac:spMkLst>
        </pc:spChg>
        <pc:spChg chg="add del">
          <ac:chgData name="Calogera McCormick" userId="e0a4c6cb4146cbe1" providerId="LiveId" clId="{53FC2EDB-616D-4618-B4A5-D852C1D0BDF2}" dt="2023-06-12T02:34:50.545" v="3019"/>
          <ac:spMkLst>
            <pc:docMk/>
            <pc:sldMk cId="3621532957" sldId="404"/>
            <ac:spMk id="13" creationId="{20C129B1-B004-E871-27A3-E3A473442BF5}"/>
          </ac:spMkLst>
        </pc:spChg>
        <pc:spChg chg="mod">
          <ac:chgData name="Calogera McCormick" userId="e0a4c6cb4146cbe1" providerId="LiveId" clId="{53FC2EDB-616D-4618-B4A5-D852C1D0BDF2}" dt="2023-06-12T01:30:35.085" v="2491" actId="1076"/>
          <ac:spMkLst>
            <pc:docMk/>
            <pc:sldMk cId="3621532957" sldId="404"/>
            <ac:spMk id="15" creationId="{EE122E2B-E6C3-A4E8-BFAF-95C2643A85AD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6" creationId="{C073D876-BCCE-EF8C-3BFB-6C6E0BE2435A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7" creationId="{5D5EB5B7-0D0F-FEA8-0B91-FACB5B629E65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9" creationId="{C647700F-93B9-3235-169E-421B6D814691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1" creationId="{8C4142D4-5E1A-C3B3-B520-2DB6F4A618C2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2" creationId="{4B4A086D-7FC2-F03A-15AC-AB4164EEBE9D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3" creationId="{E7F6D860-4CC2-F4A8-501B-C88D0CAEA67F}"/>
          </ac:spMkLst>
        </pc:spChg>
        <pc:spChg chg="add del">
          <ac:chgData name="Calogera McCormick" userId="e0a4c6cb4146cbe1" providerId="LiveId" clId="{53FC2EDB-616D-4618-B4A5-D852C1D0BDF2}" dt="2023-06-12T02:35:00.445" v="3022"/>
          <ac:spMkLst>
            <pc:docMk/>
            <pc:sldMk cId="3621532957" sldId="404"/>
            <ac:spMk id="27" creationId="{A2F9965C-22BB-550E-B0F2-A8A1701C78BD}"/>
          </ac:spMkLst>
        </pc:spChg>
        <pc:picChg chg="mod">
          <ac:chgData name="Calogera McCormick" userId="e0a4c6cb4146cbe1" providerId="LiveId" clId="{53FC2EDB-616D-4618-B4A5-D852C1D0BDF2}" dt="2023-06-12T18:26:09.802" v="4083" actId="1076"/>
          <ac:picMkLst>
            <pc:docMk/>
            <pc:sldMk cId="3621532957" sldId="404"/>
            <ac:picMk id="12" creationId="{18946537-9074-F9ED-62C6-144C4E51B12F}"/>
          </ac:picMkLst>
        </pc:picChg>
        <pc:picChg chg="add mod">
          <ac:chgData name="Calogera McCormick" userId="e0a4c6cb4146cbe1" providerId="LiveId" clId="{53FC2EDB-616D-4618-B4A5-D852C1D0BDF2}" dt="2023-06-12T02:56:42.466" v="3178" actId="14100"/>
          <ac:picMkLst>
            <pc:docMk/>
            <pc:sldMk cId="3621532957" sldId="404"/>
            <ac:picMk id="26" creationId="{2D0885A9-9B7E-FF58-AD5D-0CFDC398A28E}"/>
          </ac:picMkLst>
        </pc:picChg>
        <pc:picChg chg="add del mod">
          <ac:chgData name="Calogera McCormick" userId="e0a4c6cb4146cbe1" providerId="LiveId" clId="{53FC2EDB-616D-4618-B4A5-D852C1D0BDF2}" dt="2023-06-12T02:54:35.784" v="3170" actId="478"/>
          <ac:picMkLst>
            <pc:docMk/>
            <pc:sldMk cId="3621532957" sldId="404"/>
            <ac:picMk id="26" creationId="{7397FB06-12E0-7435-BAEF-4A285C65A8E3}"/>
          </ac:picMkLst>
        </pc:picChg>
        <pc:picChg chg="del">
          <ac:chgData name="Calogera McCormick" userId="e0a4c6cb4146cbe1" providerId="LiveId" clId="{53FC2EDB-616D-4618-B4A5-D852C1D0BDF2}" dt="2023-06-12T18:23:54.187" v="4072" actId="478"/>
          <ac:picMkLst>
            <pc:docMk/>
            <pc:sldMk cId="3621532957" sldId="404"/>
            <ac:picMk id="30" creationId="{30158A78-4036-5C15-5497-01B370B3E759}"/>
          </ac:picMkLst>
        </pc:picChg>
        <pc:picChg chg="add mod">
          <ac:chgData name="Calogera McCormick" userId="e0a4c6cb4146cbe1" providerId="LiveId" clId="{53FC2EDB-616D-4618-B4A5-D852C1D0BDF2}" dt="2023-06-12T18:26:01.245" v="4082" actId="1076"/>
          <ac:picMkLst>
            <pc:docMk/>
            <pc:sldMk cId="3621532957" sldId="404"/>
            <ac:picMk id="31" creationId="{D6AE348C-CB06-F1C7-3528-13DE28377F34}"/>
          </ac:picMkLst>
        </pc:picChg>
        <pc:picChg chg="add del mod">
          <ac:chgData name="Calogera McCormick" userId="e0a4c6cb4146cbe1" providerId="LiveId" clId="{53FC2EDB-616D-4618-B4A5-D852C1D0BDF2}" dt="2023-06-12T02:41:00.552" v="3032" actId="478"/>
          <ac:picMkLst>
            <pc:docMk/>
            <pc:sldMk cId="3621532957" sldId="404"/>
            <ac:picMk id="32" creationId="{FB468C65-86B7-CCC0-C199-910973D3A07E}"/>
          </ac:picMkLst>
        </pc:picChg>
      </pc:sldChg>
      <pc:sldChg chg="addSp modSp mod">
        <pc:chgData name="Calogera McCormick" userId="e0a4c6cb4146cbe1" providerId="LiveId" clId="{53FC2EDB-616D-4618-B4A5-D852C1D0BDF2}" dt="2023-06-12T01:59:52.705" v="2879" actId="20577"/>
        <pc:sldMkLst>
          <pc:docMk/>
          <pc:sldMk cId="3643630317" sldId="405"/>
        </pc:sldMkLst>
        <pc:spChg chg="add mod">
          <ac:chgData name="Calogera McCormick" userId="e0a4c6cb4146cbe1" providerId="LiveId" clId="{53FC2EDB-616D-4618-B4A5-D852C1D0BDF2}" dt="2023-06-12T01:59:52.705" v="2879" actId="20577"/>
          <ac:spMkLst>
            <pc:docMk/>
            <pc:sldMk cId="3643630317" sldId="405"/>
            <ac:spMk id="2" creationId="{5AF904B9-4494-FEF5-BE69-6C4E24B211D8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8" creationId="{CDAB3DE3-14E5-ED68-F4E7-0E6F4A202F2E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9" creationId="{C71A7792-1783-2C51-D428-E6B09493E9DF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0" creationId="{00B28657-4835-2B19-0B90-6B327AF5C68B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42" creationId="{05A9C24F-91BB-90E1-CEE7-16D2252F9571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3" creationId="{817B1DE5-6A33-8928-AD4D-E5031BD9EE2A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4" creationId="{2A77C488-DAB0-4161-D4BD-E276F2E07813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5" creationId="{02845DBF-BD97-82B4-3139-3EEB54FF0B82}"/>
          </ac:spMkLst>
        </pc:spChg>
        <pc:picChg chg="mod">
          <ac:chgData name="Calogera McCormick" userId="e0a4c6cb4146cbe1" providerId="LiveId" clId="{53FC2EDB-616D-4618-B4A5-D852C1D0BDF2}" dt="2023-06-12T01:56:37.048" v="2772" actId="1076"/>
          <ac:picMkLst>
            <pc:docMk/>
            <pc:sldMk cId="3643630317" sldId="405"/>
            <ac:picMk id="25" creationId="{B1A9AC23-7E5B-7F2D-1CEE-E6B8350EE889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0" creationId="{3B865FD8-0C95-1576-3A17-2DC3D1771EB4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6" creationId="{893C5000-8DA1-3DF6-E811-CA294A4B57C2}"/>
          </ac:picMkLst>
        </pc:picChg>
      </pc:sldChg>
      <pc:sldChg chg="modSp mod">
        <pc:chgData name="Calogera McCormick" userId="e0a4c6cb4146cbe1" providerId="LiveId" clId="{53FC2EDB-616D-4618-B4A5-D852C1D0BDF2}" dt="2023-06-12T01:32:26.240" v="2511" actId="20577"/>
        <pc:sldMkLst>
          <pc:docMk/>
          <pc:sldMk cId="2606461567" sldId="407"/>
        </pc:sldMkLst>
        <pc:spChg chg="mod">
          <ac:chgData name="Calogera McCormick" userId="e0a4c6cb4146cbe1" providerId="LiveId" clId="{53FC2EDB-616D-4618-B4A5-D852C1D0BDF2}" dt="2023-06-12T01:31:41.393" v="2507" actId="20577"/>
          <ac:spMkLst>
            <pc:docMk/>
            <pc:sldMk cId="2606461567" sldId="407"/>
            <ac:spMk id="2" creationId="{999E5A20-74DB-8091-ABC6-F34C96118C90}"/>
          </ac:spMkLst>
        </pc:spChg>
        <pc:graphicFrameChg chg="mod modGraphic">
          <ac:chgData name="Calogera McCormick" userId="e0a4c6cb4146cbe1" providerId="LiveId" clId="{53FC2EDB-616D-4618-B4A5-D852C1D0BDF2}" dt="2023-06-12T01:32:26.240" v="2511" actId="20577"/>
          <ac:graphicFrameMkLst>
            <pc:docMk/>
            <pc:sldMk cId="2606461567" sldId="407"/>
            <ac:graphicFrameMk id="7" creationId="{5DA0965E-7CA3-989A-D97C-5D757C19AB60}"/>
          </ac:graphicFrameMkLst>
        </pc:graphicFrameChg>
      </pc:sldChg>
      <pc:sldChg chg="modSp mod">
        <pc:chgData name="Calogera McCormick" userId="e0a4c6cb4146cbe1" providerId="LiveId" clId="{53FC2EDB-616D-4618-B4A5-D852C1D0BDF2}" dt="2023-06-12T01:38:39.313" v="2517" actId="122"/>
        <pc:sldMkLst>
          <pc:docMk/>
          <pc:sldMk cId="3747381815" sldId="408"/>
        </pc:sldMkLst>
        <pc:graphicFrameChg chg="modGraphic">
          <ac:chgData name="Calogera McCormick" userId="e0a4c6cb4146cbe1" providerId="LiveId" clId="{53FC2EDB-616D-4618-B4A5-D852C1D0BDF2}" dt="2023-06-12T01:38:39.313" v="2517" actId="122"/>
          <ac:graphicFrameMkLst>
            <pc:docMk/>
            <pc:sldMk cId="3747381815" sldId="408"/>
            <ac:graphicFrameMk id="7" creationId="{5DA0965E-7CA3-989A-D97C-5D757C19AB60}"/>
          </ac:graphicFrameMkLst>
        </pc:graphicFrameChg>
      </pc:sldChg>
      <pc:sldChg chg="addSp modSp mod">
        <pc:chgData name="Calogera McCormick" userId="e0a4c6cb4146cbe1" providerId="LiveId" clId="{53FC2EDB-616D-4618-B4A5-D852C1D0BDF2}" dt="2023-06-12T20:30:29.420" v="4084" actId="20577"/>
        <pc:sldMkLst>
          <pc:docMk/>
          <pc:sldMk cId="2792069953" sldId="410"/>
        </pc:sldMkLst>
        <pc:spChg chg="add mod">
          <ac:chgData name="Calogera McCormick" userId="e0a4c6cb4146cbe1" providerId="LiveId" clId="{53FC2EDB-616D-4618-B4A5-D852C1D0BDF2}" dt="2023-06-12T01:39:50.715" v="2526" actId="1038"/>
          <ac:spMkLst>
            <pc:docMk/>
            <pc:sldMk cId="2792069953" sldId="410"/>
            <ac:spMk id="2" creationId="{3889B43D-087C-9124-0D82-3E9DF2CCE0F1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9" creationId="{A59DD911-D3F6-F572-1900-53625191558A}"/>
          </ac:spMkLst>
        </pc:spChg>
        <pc:spChg chg="mod">
          <ac:chgData name="Calogera McCormick" userId="e0a4c6cb4146cbe1" providerId="LiveId" clId="{53FC2EDB-616D-4618-B4A5-D852C1D0BDF2}" dt="2023-06-12T20:30:29.420" v="4084" actId="20577"/>
          <ac:spMkLst>
            <pc:docMk/>
            <pc:sldMk cId="2792069953" sldId="410"/>
            <ac:spMk id="10" creationId="{DAB23D0E-6A3D-E7EF-0688-7FDC27EE59A7}"/>
          </ac:spMkLst>
        </pc:sp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5" creationId="{C880341B-64BE-3AF1-0373-93BE36889BEC}"/>
          </ac:picMkLst>
        </pc:pic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16" creationId="{D4E32DC7-1F0F-2134-5626-07C996BDF207}"/>
          </ac:picMkLst>
        </pc:picChg>
      </pc:sldChg>
      <pc:sldChg chg="addSp delSp modSp mod">
        <pc:chgData name="Calogera McCormick" userId="e0a4c6cb4146cbe1" providerId="LiveId" clId="{53FC2EDB-616D-4618-B4A5-D852C1D0BDF2}" dt="2023-06-12T13:04:12.668" v="3247" actId="22"/>
        <pc:sldMkLst>
          <pc:docMk/>
          <pc:sldMk cId="2458176732" sldId="411"/>
        </pc:sldMkLst>
        <pc:spChg chg="add del mod">
          <ac:chgData name="Calogera McCormick" userId="e0a4c6cb4146cbe1" providerId="LiveId" clId="{53FC2EDB-616D-4618-B4A5-D852C1D0BDF2}" dt="2023-06-12T13:04:12.668" v="3247" actId="22"/>
          <ac:spMkLst>
            <pc:docMk/>
            <pc:sldMk cId="2458176732" sldId="411"/>
            <ac:spMk id="7" creationId="{19A9F39F-5712-430E-84FA-DCACE467DDC7}"/>
          </ac:spMkLst>
        </pc:spChg>
        <pc:picChg chg="del">
          <ac:chgData name="Calogera McCormick" userId="e0a4c6cb4146cbe1" providerId="LiveId" clId="{53FC2EDB-616D-4618-B4A5-D852C1D0BDF2}" dt="2023-06-12T13:04:09.351" v="3246" actId="478"/>
          <ac:picMkLst>
            <pc:docMk/>
            <pc:sldMk cId="2458176732" sldId="411"/>
            <ac:picMk id="8" creationId="{3F6C48AD-2860-4EB3-00C3-B382D3DCE4E0}"/>
          </ac:picMkLst>
        </pc:picChg>
        <pc:picChg chg="add mod ord">
          <ac:chgData name="Calogera McCormick" userId="e0a4c6cb4146cbe1" providerId="LiveId" clId="{53FC2EDB-616D-4618-B4A5-D852C1D0BDF2}" dt="2023-06-12T13:04:12.668" v="3247" actId="22"/>
          <ac:picMkLst>
            <pc:docMk/>
            <pc:sldMk cId="2458176732" sldId="411"/>
            <ac:picMk id="10" creationId="{35250E1C-DCBF-BE55-22CB-00200B155E71}"/>
          </ac:picMkLst>
        </pc:picChg>
      </pc:sldChg>
      <pc:sldChg chg="addSp delSp modSp mod">
        <pc:chgData name="Calogera McCormick" userId="e0a4c6cb4146cbe1" providerId="LiveId" clId="{53FC2EDB-616D-4618-B4A5-D852C1D0BDF2}" dt="2023-06-12T16:58:30.489" v="4039" actId="14100"/>
        <pc:sldMkLst>
          <pc:docMk/>
          <pc:sldMk cId="3957894689" sldId="412"/>
        </pc:sldMkLst>
        <pc:spChg chg="add mod">
          <ac:chgData name="Calogera McCormick" userId="e0a4c6cb4146cbe1" providerId="LiveId" clId="{53FC2EDB-616D-4618-B4A5-D852C1D0BDF2}" dt="2023-06-12T13:50:44.009" v="3974" actId="1076"/>
          <ac:spMkLst>
            <pc:docMk/>
            <pc:sldMk cId="3957894689" sldId="412"/>
            <ac:spMk id="12" creationId="{BF291711-1219-692B-EBB2-478B652CC3B9}"/>
          </ac:spMkLst>
        </pc:spChg>
        <pc:spChg chg="mod">
          <ac:chgData name="Calogera McCormick" userId="e0a4c6cb4146cbe1" providerId="LiveId" clId="{53FC2EDB-616D-4618-B4A5-D852C1D0BDF2}" dt="2023-06-12T13:34:23.857" v="3900" actId="1076"/>
          <ac:spMkLst>
            <pc:docMk/>
            <pc:sldMk cId="3957894689" sldId="412"/>
            <ac:spMk id="17" creationId="{F93B7DAB-9863-247B-CCF8-ED094F8FD45C}"/>
          </ac:spMkLst>
        </pc:spChg>
        <pc:spChg chg="mod">
          <ac:chgData name="Calogera McCormick" userId="e0a4c6cb4146cbe1" providerId="LiveId" clId="{53FC2EDB-616D-4618-B4A5-D852C1D0BDF2}" dt="2023-06-12T13:34:02.679" v="3893" actId="14100"/>
          <ac:spMkLst>
            <pc:docMk/>
            <pc:sldMk cId="3957894689" sldId="412"/>
            <ac:spMk id="18" creationId="{5B1B66B3-1739-EB80-A618-8B799158899B}"/>
          </ac:spMkLst>
        </pc:spChg>
        <pc:spChg chg="mod">
          <ac:chgData name="Calogera McCormick" userId="e0a4c6cb4146cbe1" providerId="LiveId" clId="{53FC2EDB-616D-4618-B4A5-D852C1D0BDF2}" dt="2023-06-12T13:36:00.306" v="3953" actId="14100"/>
          <ac:spMkLst>
            <pc:docMk/>
            <pc:sldMk cId="3957894689" sldId="412"/>
            <ac:spMk id="21" creationId="{EA390BD7-0D72-58B2-55C9-1E2DE41BA680}"/>
          </ac:spMkLst>
        </pc:spChg>
        <pc:picChg chg="add mod">
          <ac:chgData name="Calogera McCormick" userId="e0a4c6cb4146cbe1" providerId="LiveId" clId="{53FC2EDB-616D-4618-B4A5-D852C1D0BDF2}" dt="2023-06-12T13:33:54.955" v="3890" actId="14100"/>
          <ac:picMkLst>
            <pc:docMk/>
            <pc:sldMk cId="3957894689" sldId="412"/>
            <ac:picMk id="7" creationId="{C924FF27-DA22-3097-ACFE-88A23596FE28}"/>
          </ac:picMkLst>
        </pc:picChg>
        <pc:picChg chg="mod">
          <ac:chgData name="Calogera McCormick" userId="e0a4c6cb4146cbe1" providerId="LiveId" clId="{53FC2EDB-616D-4618-B4A5-D852C1D0BDF2}" dt="2023-06-12T16:58:30.489" v="4039" actId="14100"/>
          <ac:picMkLst>
            <pc:docMk/>
            <pc:sldMk cId="3957894689" sldId="412"/>
            <ac:picMk id="8" creationId="{44BC28E0-551B-DDAF-5E51-28D1A7B1021D}"/>
          </ac:picMkLst>
        </pc:picChg>
        <pc:picChg chg="add mod">
          <ac:chgData name="Calogera McCormick" userId="e0a4c6cb4146cbe1" providerId="LiveId" clId="{53FC2EDB-616D-4618-B4A5-D852C1D0BDF2}" dt="2023-06-12T16:58:13.791" v="4036" actId="14100"/>
          <ac:picMkLst>
            <pc:docMk/>
            <pc:sldMk cId="3957894689" sldId="412"/>
            <ac:picMk id="9" creationId="{995F564E-EBC6-BFDD-99F9-7414F08A7265}"/>
          </ac:picMkLst>
        </pc:picChg>
        <pc:picChg chg="mod">
          <ac:chgData name="Calogera McCormick" userId="e0a4c6cb4146cbe1" providerId="LiveId" clId="{53FC2EDB-616D-4618-B4A5-D852C1D0BDF2}" dt="2023-06-12T13:35:55.617" v="3952" actId="14100"/>
          <ac:picMkLst>
            <pc:docMk/>
            <pc:sldMk cId="3957894689" sldId="412"/>
            <ac:picMk id="10" creationId="{EF083F43-4588-1ED4-417F-0DC349D2E6D7}"/>
          </ac:picMkLst>
        </pc:picChg>
        <pc:picChg chg="add del mod">
          <ac:chgData name="Calogera McCormick" userId="e0a4c6cb4146cbe1" providerId="LiveId" clId="{53FC2EDB-616D-4618-B4A5-D852C1D0BDF2}" dt="2023-06-12T13:49:31.639" v="3959" actId="478"/>
          <ac:picMkLst>
            <pc:docMk/>
            <pc:sldMk cId="3957894689" sldId="412"/>
            <ac:picMk id="11" creationId="{B21AC678-9F66-3B6D-B370-4597FF82912A}"/>
          </ac:picMkLst>
        </pc:picChg>
        <pc:picChg chg="add del mod">
          <ac:chgData name="Calogera McCormick" userId="e0a4c6cb4146cbe1" providerId="LiveId" clId="{53FC2EDB-616D-4618-B4A5-D852C1D0BDF2}" dt="2023-06-12T13:49:52.079" v="3965" actId="478"/>
          <ac:picMkLst>
            <pc:docMk/>
            <pc:sldMk cId="3957894689" sldId="412"/>
            <ac:picMk id="14" creationId="{9C53FB37-8B8A-1913-1286-F1844FE0CEBB}"/>
          </ac:picMkLst>
        </pc:picChg>
        <pc:picChg chg="add del mod">
          <ac:chgData name="Calogera McCormick" userId="e0a4c6cb4146cbe1" providerId="LiveId" clId="{53FC2EDB-616D-4618-B4A5-D852C1D0BDF2}" dt="2023-06-12T16:57:58.855" v="4033" actId="478"/>
          <ac:picMkLst>
            <pc:docMk/>
            <pc:sldMk cId="3957894689" sldId="412"/>
            <ac:picMk id="16" creationId="{27094FBF-3E24-444A-683D-19C7A83DD3D3}"/>
          </ac:picMkLst>
        </pc:picChg>
        <pc:picChg chg="del">
          <ac:chgData name="Calogera McCormick" userId="e0a4c6cb4146cbe1" providerId="LiveId" clId="{53FC2EDB-616D-4618-B4A5-D852C1D0BDF2}" dt="2023-06-12T13:06:52.278" v="3302" actId="478"/>
          <ac:picMkLst>
            <pc:docMk/>
            <pc:sldMk cId="3957894689" sldId="412"/>
            <ac:picMk id="20" creationId="{4C9173FC-612E-2134-255C-8AB0C1991533}"/>
          </ac:picMkLst>
        </pc:picChg>
      </pc:sldChg>
      <pc:sldChg chg="addSp delSp modSp mod">
        <pc:chgData name="Calogera McCormick" userId="e0a4c6cb4146cbe1" providerId="LiveId" clId="{53FC2EDB-616D-4618-B4A5-D852C1D0BDF2}" dt="2023-06-12T13:37:58.917" v="3958" actId="1076"/>
        <pc:sldMkLst>
          <pc:docMk/>
          <pc:sldMk cId="1873332894" sldId="413"/>
        </pc:sldMkLst>
        <pc:spChg chg="add del mod">
          <ac:chgData name="Calogera McCormick" userId="e0a4c6cb4146cbe1" providerId="LiveId" clId="{53FC2EDB-616D-4618-B4A5-D852C1D0BDF2}" dt="2023-06-12T02:59:13.746" v="3185" actId="478"/>
          <ac:spMkLst>
            <pc:docMk/>
            <pc:sldMk cId="1873332894" sldId="413"/>
            <ac:spMk id="7" creationId="{07E9BB3D-C05B-4D7A-81F8-AE105E477489}"/>
          </ac:spMkLst>
        </pc:spChg>
        <pc:spChg chg="add del mod">
          <ac:chgData name="Calogera McCormick" userId="e0a4c6cb4146cbe1" providerId="LiveId" clId="{53FC2EDB-616D-4618-B4A5-D852C1D0BDF2}" dt="2023-06-12T13:37:51.472" v="3957" actId="22"/>
          <ac:spMkLst>
            <pc:docMk/>
            <pc:sldMk cId="1873332894" sldId="413"/>
            <ac:spMk id="7" creationId="{CE1501D5-B155-A984-DC1E-69324292EF9C}"/>
          </ac:spMkLst>
        </pc:spChg>
        <pc:picChg chg="del">
          <ac:chgData name="Calogera McCormick" userId="e0a4c6cb4146cbe1" providerId="LiveId" clId="{53FC2EDB-616D-4618-B4A5-D852C1D0BDF2}" dt="2023-06-12T13:37:47.982" v="3956" actId="478"/>
          <ac:picMkLst>
            <pc:docMk/>
            <pc:sldMk cId="1873332894" sldId="413"/>
            <ac:picMk id="9" creationId="{D0691B5C-E798-1313-5ACA-FEDB5DF2131C}"/>
          </ac:picMkLst>
        </pc:picChg>
        <pc:picChg chg="add mod">
          <ac:chgData name="Calogera McCormick" userId="e0a4c6cb4146cbe1" providerId="LiveId" clId="{53FC2EDB-616D-4618-B4A5-D852C1D0BDF2}" dt="2023-06-12T02:59:10.170" v="3183" actId="1076"/>
          <ac:picMkLst>
            <pc:docMk/>
            <pc:sldMk cId="1873332894" sldId="413"/>
            <ac:picMk id="12" creationId="{C89709C4-A69A-9B67-0722-9FE8A4B6766C}"/>
          </ac:picMkLst>
        </pc:picChg>
        <pc:picChg chg="del">
          <ac:chgData name="Calogera McCormick" userId="e0a4c6cb4146cbe1" providerId="LiveId" clId="{53FC2EDB-616D-4618-B4A5-D852C1D0BDF2}" dt="2023-06-12T02:58:49.311" v="3179" actId="478"/>
          <ac:picMkLst>
            <pc:docMk/>
            <pc:sldMk cId="1873332894" sldId="413"/>
            <ac:picMk id="13" creationId="{1C6A337F-D9AF-7F02-F40A-C70C2A0EE820}"/>
          </ac:picMkLst>
        </pc:picChg>
        <pc:picChg chg="add mod ord">
          <ac:chgData name="Calogera McCormick" userId="e0a4c6cb4146cbe1" providerId="LiveId" clId="{53FC2EDB-616D-4618-B4A5-D852C1D0BDF2}" dt="2023-06-12T13:37:58.917" v="3958" actId="1076"/>
          <ac:picMkLst>
            <pc:docMk/>
            <pc:sldMk cId="1873332894" sldId="413"/>
            <ac:picMk id="13" creationId="{7DC84A6D-3B15-71D3-5026-97E19FD83956}"/>
          </ac:picMkLst>
        </pc:picChg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delSp modSp mod">
        <pc:chgData name="Calogera McCormick" userId="e0a4c6cb4146cbe1" providerId="LiveId" clId="{53FC2EDB-616D-4618-B4A5-D852C1D0BDF2}" dt="2023-06-11T23:21:44.669" v="1992" actId="122"/>
        <pc:sldMkLst>
          <pc:docMk/>
          <pc:sldMk cId="760411873" sldId="414"/>
        </pc:sldMkLst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14" creationId="{A018D2F6-BBAA-7C5B-E2A8-7644D00B2AA2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1" creationId="{81F068EC-AD95-0645-A95E-D5EA7F0430F0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4" creationId="{A38BD57A-1AC1-20E1-AD56-8881FFDD5A33}"/>
          </ac:spMkLst>
        </pc:spChg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27" creationId="{53E4192F-D2E3-450A-B594-C4318020C1DC}"/>
          </ac:spMkLst>
        </pc:spChg>
        <pc:picChg chg="mod">
          <ac:chgData name="Calogera McCormick" userId="e0a4c6cb4146cbe1" providerId="LiveId" clId="{53FC2EDB-616D-4618-B4A5-D852C1D0BDF2}" dt="2023-06-11T23:21:31.784" v="1990" actId="1076"/>
          <ac:picMkLst>
            <pc:docMk/>
            <pc:sldMk cId="760411873" sldId="414"/>
            <ac:picMk id="18" creationId="{822276E4-C46A-4EE7-4DF2-EDD8C20BA573}"/>
          </ac:picMkLst>
        </pc:picChg>
        <pc:picChg chg="mod">
          <ac:chgData name="Calogera McCormick" userId="e0a4c6cb4146cbe1" providerId="LiveId" clId="{53FC2EDB-616D-4618-B4A5-D852C1D0BDF2}" dt="2023-06-11T23:21:38.586" v="1991" actId="1076"/>
          <ac:picMkLst>
            <pc:docMk/>
            <pc:sldMk cId="760411873" sldId="414"/>
            <ac:picMk id="20" creationId="{88FD8B24-3704-3C21-6588-C06EF53F4387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  <pc:sldChg chg="addSp delSp modSp new mod ord">
        <pc:chgData name="Calogera McCormick" userId="e0a4c6cb4146cbe1" providerId="LiveId" clId="{53FC2EDB-616D-4618-B4A5-D852C1D0BDF2}" dt="2023-06-12T17:01:46.827" v="4070" actId="692"/>
        <pc:sldMkLst>
          <pc:docMk/>
          <pc:sldMk cId="1127774166" sldId="416"/>
        </pc:sldMkLst>
        <pc:spChg chg="mod">
          <ac:chgData name="Calogera McCormick" userId="e0a4c6cb4146cbe1" providerId="LiveId" clId="{53FC2EDB-616D-4618-B4A5-D852C1D0BDF2}" dt="2023-06-12T13:26:05.662" v="3774" actId="20577"/>
          <ac:spMkLst>
            <pc:docMk/>
            <pc:sldMk cId="1127774166" sldId="416"/>
            <ac:spMk id="2" creationId="{41341824-7035-CB64-0B44-52FBC34E10C2}"/>
          </ac:spMkLst>
        </pc:spChg>
        <pc:spChg chg="del">
          <ac:chgData name="Calogera McCormick" userId="e0a4c6cb4146cbe1" providerId="LiveId" clId="{53FC2EDB-616D-4618-B4A5-D852C1D0BDF2}" dt="2023-06-12T13:11:58.986" v="3465" actId="478"/>
          <ac:spMkLst>
            <pc:docMk/>
            <pc:sldMk cId="1127774166" sldId="416"/>
            <ac:spMk id="3" creationId="{2E897888-563B-842A-622E-788E47D28AA8}"/>
          </ac:spMkLst>
        </pc:spChg>
        <pc:spChg chg="mod">
          <ac:chgData name="Calogera McCormick" userId="e0a4c6cb4146cbe1" providerId="LiveId" clId="{53FC2EDB-616D-4618-B4A5-D852C1D0BDF2}" dt="2023-06-12T13:13:14.380" v="3477" actId="1076"/>
          <ac:spMkLst>
            <pc:docMk/>
            <pc:sldMk cId="1127774166" sldId="416"/>
            <ac:spMk id="5" creationId="{D9B8E6ED-70AA-A8AE-E21E-18982A1A16A0}"/>
          </ac:spMkLst>
        </pc:spChg>
        <pc:spChg chg="add mod">
          <ac:chgData name="Calogera McCormick" userId="e0a4c6cb4146cbe1" providerId="LiveId" clId="{53FC2EDB-616D-4618-B4A5-D852C1D0BDF2}" dt="2023-06-12T13:26:03.787" v="3773" actId="1076"/>
          <ac:spMkLst>
            <pc:docMk/>
            <pc:sldMk cId="1127774166" sldId="416"/>
            <ac:spMk id="7" creationId="{56DBEEC1-8A82-C569-E92D-8277CD4C7CC3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8" creationId="{39ECB073-F899-65D6-8A99-20F7100FE515}"/>
          </ac:spMkLst>
        </pc:spChg>
        <pc:spChg chg="add mod">
          <ac:chgData name="Calogera McCormick" userId="e0a4c6cb4146cbe1" providerId="LiveId" clId="{53FC2EDB-616D-4618-B4A5-D852C1D0BDF2}" dt="2023-06-12T17:00:47.649" v="4061" actId="1076"/>
          <ac:spMkLst>
            <pc:docMk/>
            <pc:sldMk cId="1127774166" sldId="416"/>
            <ac:spMk id="9" creationId="{E3E74BCB-9AF7-9802-7B98-38C0D18065F5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10" creationId="{35C946D6-5C9B-699B-CC01-AEF5687547F5}"/>
          </ac:spMkLst>
        </pc:spChg>
        <pc:spChg chg="add mod">
          <ac:chgData name="Calogera McCormick" userId="e0a4c6cb4146cbe1" providerId="LiveId" clId="{53FC2EDB-616D-4618-B4A5-D852C1D0BDF2}" dt="2023-06-12T13:29:04.522" v="3820" actId="207"/>
          <ac:spMkLst>
            <pc:docMk/>
            <pc:sldMk cId="1127774166" sldId="416"/>
            <ac:spMk id="11" creationId="{D1DC145B-C05D-41ED-F95D-84A28B795A47}"/>
          </ac:spMkLst>
        </pc:spChg>
        <pc:spChg chg="add mod">
          <ac:chgData name="Calogera McCormick" userId="e0a4c6cb4146cbe1" providerId="LiveId" clId="{53FC2EDB-616D-4618-B4A5-D852C1D0BDF2}" dt="2023-06-12T13:29:16.440" v="3821" actId="207"/>
          <ac:spMkLst>
            <pc:docMk/>
            <pc:sldMk cId="1127774166" sldId="416"/>
            <ac:spMk id="26" creationId="{EBEE3B15-F8D3-2B4E-B00E-B26F67CE6135}"/>
          </ac:spMkLst>
        </pc:spChg>
        <pc:graphicFrameChg chg="add del mod modGraphic">
          <ac:chgData name="Calogera McCormick" userId="e0a4c6cb4146cbe1" providerId="LiveId" clId="{53FC2EDB-616D-4618-B4A5-D852C1D0BDF2}" dt="2023-06-12T13:23:12.700" v="3702" actId="478"/>
          <ac:graphicFrameMkLst>
            <pc:docMk/>
            <pc:sldMk cId="1127774166" sldId="416"/>
            <ac:graphicFrameMk id="48" creationId="{DB36989F-6A81-871D-5304-4C323C0015A4}"/>
          </ac:graphicFrameMkLst>
        </pc:graphicFrameChg>
        <pc:cxnChg chg="add del mod">
          <ac:chgData name="Calogera McCormick" userId="e0a4c6cb4146cbe1" providerId="LiveId" clId="{53FC2EDB-616D-4618-B4A5-D852C1D0BDF2}" dt="2023-06-12T13:24:10.260" v="3717" actId="478"/>
          <ac:cxnSpMkLst>
            <pc:docMk/>
            <pc:sldMk cId="1127774166" sldId="416"/>
            <ac:cxnSpMk id="13" creationId="{869339F4-BF2D-5AF2-D123-F714129E016B}"/>
          </ac:cxnSpMkLst>
        </pc:cxnChg>
        <pc:cxnChg chg="add del mod">
          <ac:chgData name="Calogera McCormick" userId="e0a4c6cb4146cbe1" providerId="LiveId" clId="{53FC2EDB-616D-4618-B4A5-D852C1D0BDF2}" dt="2023-06-12T13:24:08.531" v="3716" actId="478"/>
          <ac:cxnSpMkLst>
            <pc:docMk/>
            <pc:sldMk cId="1127774166" sldId="416"/>
            <ac:cxnSpMk id="15" creationId="{5BE7288F-9E6F-8D85-BFCB-6078099C0149}"/>
          </ac:cxnSpMkLst>
        </pc:cxnChg>
        <pc:cxnChg chg="add del mod">
          <ac:chgData name="Calogera McCormick" userId="e0a4c6cb4146cbe1" providerId="LiveId" clId="{53FC2EDB-616D-4618-B4A5-D852C1D0BDF2}" dt="2023-06-12T13:24:07.031" v="3715" actId="478"/>
          <ac:cxnSpMkLst>
            <pc:docMk/>
            <pc:sldMk cId="1127774166" sldId="416"/>
            <ac:cxnSpMk id="17" creationId="{475848EA-A7BB-7AF3-9943-6603A2B910F1}"/>
          </ac:cxnSpMkLst>
        </pc:cxnChg>
        <pc:cxnChg chg="add mod">
          <ac:chgData name="Calogera McCormick" userId="e0a4c6cb4146cbe1" providerId="LiveId" clId="{53FC2EDB-616D-4618-B4A5-D852C1D0BDF2}" dt="2023-06-12T17:00:47.649" v="4061" actId="1076"/>
          <ac:cxnSpMkLst>
            <pc:docMk/>
            <pc:sldMk cId="1127774166" sldId="416"/>
            <ac:cxnSpMk id="17" creationId="{A389FBE3-C57E-590E-C2A5-8A81D4ED9D8E}"/>
          </ac:cxnSpMkLst>
        </pc:cxnChg>
        <pc:cxnChg chg="add mod">
          <ac:chgData name="Calogera McCormick" userId="e0a4c6cb4146cbe1" providerId="LiveId" clId="{53FC2EDB-616D-4618-B4A5-D852C1D0BDF2}" dt="2023-06-12T13:30:16.288" v="3834" actId="692"/>
          <ac:cxnSpMkLst>
            <pc:docMk/>
            <pc:sldMk cId="1127774166" sldId="416"/>
            <ac:cxnSpMk id="19" creationId="{F0E412FD-6701-E9C7-056B-C2A4A743E0C2}"/>
          </ac:cxnSpMkLst>
        </pc:cxnChg>
        <pc:cxnChg chg="add mod">
          <ac:chgData name="Calogera McCormick" userId="e0a4c6cb4146cbe1" providerId="LiveId" clId="{53FC2EDB-616D-4618-B4A5-D852C1D0BDF2}" dt="2023-06-12T17:01:13.706" v="4069" actId="14100"/>
          <ac:cxnSpMkLst>
            <pc:docMk/>
            <pc:sldMk cId="1127774166" sldId="416"/>
            <ac:cxnSpMk id="21" creationId="{EA82DA7F-33D0-58DB-AEF7-A00BACE0528A}"/>
          </ac:cxnSpMkLst>
        </pc:cxnChg>
        <pc:cxnChg chg="add mod">
          <ac:chgData name="Calogera McCormick" userId="e0a4c6cb4146cbe1" providerId="LiveId" clId="{53FC2EDB-616D-4618-B4A5-D852C1D0BDF2}" dt="2023-06-12T17:01:08.895" v="4067" actId="14100"/>
          <ac:cxnSpMkLst>
            <pc:docMk/>
            <pc:sldMk cId="1127774166" sldId="416"/>
            <ac:cxnSpMk id="22" creationId="{5FFDFC51-BCA9-412D-2F0A-9904B484AA4A}"/>
          </ac:cxnSpMkLst>
        </pc:cxnChg>
        <pc:cxnChg chg="add mod">
          <ac:chgData name="Calogera McCormick" userId="e0a4c6cb4146cbe1" providerId="LiveId" clId="{53FC2EDB-616D-4618-B4A5-D852C1D0BDF2}" dt="2023-06-12T13:28:00.242" v="3806" actId="14100"/>
          <ac:cxnSpMkLst>
            <pc:docMk/>
            <pc:sldMk cId="1127774166" sldId="416"/>
            <ac:cxnSpMk id="32" creationId="{E77DAE6A-523A-C3B5-1CC7-574CAF7CD3D4}"/>
          </ac:cxnSpMkLst>
        </pc:cxnChg>
        <pc:cxnChg chg="add del mod">
          <ac:chgData name="Calogera McCormick" userId="e0a4c6cb4146cbe1" providerId="LiveId" clId="{53FC2EDB-616D-4618-B4A5-D852C1D0BDF2}" dt="2023-06-12T13:24:05.190" v="3714" actId="478"/>
          <ac:cxnSpMkLst>
            <pc:docMk/>
            <pc:sldMk cId="1127774166" sldId="416"/>
            <ac:cxnSpMk id="50" creationId="{0DFA580A-B956-CC78-9726-1B327A0DD8E4}"/>
          </ac:cxnSpMkLst>
        </pc:cxnChg>
        <pc:cxnChg chg="add del mod">
          <ac:chgData name="Calogera McCormick" userId="e0a4c6cb4146cbe1" providerId="LiveId" clId="{53FC2EDB-616D-4618-B4A5-D852C1D0BDF2}" dt="2023-06-12T16:59:50.410" v="4047" actId="478"/>
          <ac:cxnSpMkLst>
            <pc:docMk/>
            <pc:sldMk cId="1127774166" sldId="416"/>
            <ac:cxnSpMk id="69" creationId="{D8821531-BCA5-9CC5-02BC-6B7EED18BE52}"/>
          </ac:cxnSpMkLst>
        </pc:cxnChg>
        <pc:cxnChg chg="add del mod">
          <ac:chgData name="Calogera McCormick" userId="e0a4c6cb4146cbe1" providerId="LiveId" clId="{53FC2EDB-616D-4618-B4A5-D852C1D0BDF2}" dt="2023-06-12T17:00:52.002" v="4062" actId="478"/>
          <ac:cxnSpMkLst>
            <pc:docMk/>
            <pc:sldMk cId="1127774166" sldId="416"/>
            <ac:cxnSpMk id="76" creationId="{4A028335-46F5-4881-A22B-3CD4A74B64E9}"/>
          </ac:cxnSpMkLst>
        </pc:cxnChg>
        <pc:cxnChg chg="add del mod">
          <ac:chgData name="Calogera McCormick" userId="e0a4c6cb4146cbe1" providerId="LiveId" clId="{53FC2EDB-616D-4618-B4A5-D852C1D0BDF2}" dt="2023-06-12T16:59:47.725" v="4046" actId="478"/>
          <ac:cxnSpMkLst>
            <pc:docMk/>
            <pc:sldMk cId="1127774166" sldId="416"/>
            <ac:cxnSpMk id="77" creationId="{A1CC40E2-1629-BA3D-8121-BE05B95C6C55}"/>
          </ac:cxnSpMkLst>
        </pc:cxnChg>
        <pc:cxnChg chg="add mod">
          <ac:chgData name="Calogera McCormick" userId="e0a4c6cb4146cbe1" providerId="LiveId" clId="{53FC2EDB-616D-4618-B4A5-D852C1D0BDF2}" dt="2023-06-12T17:01:46.827" v="4070" actId="692"/>
          <ac:cxnSpMkLst>
            <pc:docMk/>
            <pc:sldMk cId="1127774166" sldId="416"/>
            <ac:cxnSpMk id="87" creationId="{F145AF2C-663C-615A-5B88-BC162751E54A}"/>
          </ac:cxnSpMkLst>
        </pc:cxnChg>
      </pc:sldChg>
      <pc:sldChg chg="addSp delSp modSp new del mod">
        <pc:chgData name="Calogera McCormick" userId="e0a4c6cb4146cbe1" providerId="LiveId" clId="{53FC2EDB-616D-4618-B4A5-D852C1D0BDF2}" dt="2023-06-12T13:00:56.414" v="3204" actId="47"/>
        <pc:sldMkLst>
          <pc:docMk/>
          <pc:sldMk cId="3335940733" sldId="416"/>
        </pc:sldMkLst>
        <pc:spChg chg="del">
          <ac:chgData name="Calogera McCormick" userId="e0a4c6cb4146cbe1" providerId="LiveId" clId="{53FC2EDB-616D-4618-B4A5-D852C1D0BDF2}" dt="2023-06-12T02:41:54.854" v="3034" actId="931"/>
          <ac:spMkLst>
            <pc:docMk/>
            <pc:sldMk cId="3335940733" sldId="416"/>
            <ac:spMk id="3" creationId="{4D4F3D04-5D2E-CF7D-D330-3C061341AC53}"/>
          </ac:spMkLst>
        </pc:spChg>
        <pc:picChg chg="add mod">
          <ac:chgData name="Calogera McCormick" userId="e0a4c6cb4146cbe1" providerId="LiveId" clId="{53FC2EDB-616D-4618-B4A5-D852C1D0BDF2}" dt="2023-06-12T02:47:35.857" v="3169" actId="339"/>
          <ac:picMkLst>
            <pc:docMk/>
            <pc:sldMk cId="3335940733" sldId="416"/>
            <ac:picMk id="8" creationId="{98DD390B-937A-078E-F0F6-8B50EC298548}"/>
          </ac:picMkLst>
        </pc:picChg>
      </pc:sldChg>
      <pc:sldChg chg="addSp delSp modSp add del mod">
        <pc:chgData name="Calogera McCormick" userId="e0a4c6cb4146cbe1" providerId="LiveId" clId="{53FC2EDB-616D-4618-B4A5-D852C1D0BDF2}" dt="2023-06-12T13:30:22.978" v="3835" actId="47"/>
        <pc:sldMkLst>
          <pc:docMk/>
          <pc:sldMk cId="2831073693" sldId="417"/>
        </pc:sldMkLst>
        <pc:spChg chg="del">
          <ac:chgData name="Calogera McCormick" userId="e0a4c6cb4146cbe1" providerId="LiveId" clId="{53FC2EDB-616D-4618-B4A5-D852C1D0BDF2}" dt="2023-06-12T13:18:46.847" v="3573" actId="478"/>
          <ac:spMkLst>
            <pc:docMk/>
            <pc:sldMk cId="2831073693" sldId="417"/>
            <ac:spMk id="7" creationId="{56DBEEC1-8A82-C569-E92D-8277CD4C7CC3}"/>
          </ac:spMkLst>
        </pc:spChg>
        <pc:spChg chg="mod ord">
          <ac:chgData name="Calogera McCormick" userId="e0a4c6cb4146cbe1" providerId="LiveId" clId="{53FC2EDB-616D-4618-B4A5-D852C1D0BDF2}" dt="2023-06-12T13:22:04.863" v="3693" actId="1076"/>
          <ac:spMkLst>
            <pc:docMk/>
            <pc:sldMk cId="2831073693" sldId="417"/>
            <ac:spMk id="8" creationId="{39ECB073-F899-65D6-8A99-20F7100FE515}"/>
          </ac:spMkLst>
        </pc:spChg>
        <pc:spChg chg="mod ord">
          <ac:chgData name="Calogera McCormick" userId="e0a4c6cb4146cbe1" providerId="LiveId" clId="{53FC2EDB-616D-4618-B4A5-D852C1D0BDF2}" dt="2023-06-12T13:22:10.134" v="3694" actId="1076"/>
          <ac:spMkLst>
            <pc:docMk/>
            <pc:sldMk cId="2831073693" sldId="417"/>
            <ac:spMk id="9" creationId="{E3E74BCB-9AF7-9802-7B98-38C0D18065F5}"/>
          </ac:spMkLst>
        </pc:spChg>
        <pc:spChg chg="mod">
          <ac:chgData name="Calogera McCormick" userId="e0a4c6cb4146cbe1" providerId="LiveId" clId="{53FC2EDB-616D-4618-B4A5-D852C1D0BDF2}" dt="2023-06-12T13:21:56.748" v="3690" actId="1076"/>
          <ac:spMkLst>
            <pc:docMk/>
            <pc:sldMk cId="2831073693" sldId="417"/>
            <ac:spMk id="10" creationId="{35C946D6-5C9B-699B-CC01-AEF5687547F5}"/>
          </ac:spMkLst>
        </pc:spChg>
        <pc:spChg chg="del mod">
          <ac:chgData name="Calogera McCormick" userId="e0a4c6cb4146cbe1" providerId="LiveId" clId="{53FC2EDB-616D-4618-B4A5-D852C1D0BDF2}" dt="2023-06-12T13:21:38.256" v="3688" actId="478"/>
          <ac:spMkLst>
            <pc:docMk/>
            <pc:sldMk cId="2831073693" sldId="417"/>
            <ac:spMk id="11" creationId="{D1DC145B-C05D-41ED-F95D-84A28B795A47}"/>
          </ac:spMkLst>
        </pc:spChg>
        <pc:spChg chg="del mod">
          <ac:chgData name="Calogera McCormick" userId="e0a4c6cb4146cbe1" providerId="LiveId" clId="{53FC2EDB-616D-4618-B4A5-D852C1D0BDF2}" dt="2023-06-12T13:21:35.095" v="3686" actId="478"/>
          <ac:spMkLst>
            <pc:docMk/>
            <pc:sldMk cId="2831073693" sldId="417"/>
            <ac:spMk id="26" creationId="{EBEE3B15-F8D3-2B4E-B00E-B26F67CE6135}"/>
          </ac:spMkLst>
        </pc:spChg>
        <pc:graphicFrameChg chg="add mod modGraphic">
          <ac:chgData name="Calogera McCormick" userId="e0a4c6cb4146cbe1" providerId="LiveId" clId="{53FC2EDB-616D-4618-B4A5-D852C1D0BDF2}" dt="2023-06-12T13:22:52.732" v="3701" actId="1076"/>
          <ac:graphicFrameMkLst>
            <pc:docMk/>
            <pc:sldMk cId="2831073693" sldId="417"/>
            <ac:graphicFrameMk id="3" creationId="{E74CDF06-139A-007A-8057-4DB4D21EA8C0}"/>
          </ac:graphicFrameMkLst>
        </pc:graphicFrameChg>
        <pc:graphicFrameChg chg="del">
          <ac:chgData name="Calogera McCormick" userId="e0a4c6cb4146cbe1" providerId="LiveId" clId="{53FC2EDB-616D-4618-B4A5-D852C1D0BDF2}" dt="2023-06-12T13:18:51.914" v="3574" actId="21"/>
          <ac:graphicFrameMkLst>
            <pc:docMk/>
            <pc:sldMk cId="2831073693" sldId="417"/>
            <ac:graphicFrameMk id="48" creationId="{DB36989F-6A81-871D-5304-4C323C0015A4}"/>
          </ac:graphicFrameMkLst>
        </pc:graphicFrame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3" creationId="{869339F4-BF2D-5AF2-D123-F714129E016B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5" creationId="{5BE7288F-9E6F-8D85-BFCB-6078099C0149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7" creationId="{475848EA-A7BB-7AF3-9943-6603A2B910F1}"/>
          </ac:cxnSpMkLst>
        </pc:cxnChg>
        <pc:cxnChg chg="del">
          <ac:chgData name="Calogera McCormick" userId="e0a4c6cb4146cbe1" providerId="LiveId" clId="{53FC2EDB-616D-4618-B4A5-D852C1D0BDF2}" dt="2023-06-12T13:18:44.617" v="3572" actId="478"/>
          <ac:cxnSpMkLst>
            <pc:docMk/>
            <pc:sldMk cId="2831073693" sldId="417"/>
            <ac:cxnSpMk id="19" creationId="{F0E412FD-6701-E9C7-056B-C2A4A743E0C2}"/>
          </ac:cxnSpMkLst>
        </pc:cxnChg>
        <pc:cxnChg chg="del mod">
          <ac:chgData name="Calogera McCormick" userId="e0a4c6cb4146cbe1" providerId="LiveId" clId="{53FC2EDB-616D-4618-B4A5-D852C1D0BDF2}" dt="2023-06-12T13:18:40.551" v="3571" actId="478"/>
          <ac:cxnSpMkLst>
            <pc:docMk/>
            <pc:sldMk cId="2831073693" sldId="417"/>
            <ac:cxnSpMk id="32" creationId="{E77DAE6A-523A-C3B5-1CC7-574CAF7CD3D4}"/>
          </ac:cxnSpMkLst>
        </pc:cxnChg>
      </pc:sldChg>
      <pc:sldChg chg="del">
        <pc:chgData name="Calogera McCormick" userId="e0a4c6cb4146cbe1" providerId="LiveId" clId="{53FC2EDB-616D-4618-B4A5-D852C1D0BDF2}" dt="2023-06-12T01:02:30.263" v="2380" actId="47"/>
        <pc:sldMkLst>
          <pc:docMk/>
          <pc:sldMk cId="2817039571" sldId="418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446F-3713-4701-8646-BAE8C1CA4B6C}" type="doc">
      <dgm:prSet loTypeId="urn:microsoft.com/office/officeart/2005/8/layout/h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6C02D-8FC1-40AA-8DDD-7FC6F12A982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0841E18A-0570-4CA6-B7DC-B7D615F3CC88}" type="parTrans" cxnId="{5A254750-5370-486B-9C4C-AA1F786CE888}">
      <dgm:prSet/>
      <dgm:spPr/>
      <dgm:t>
        <a:bodyPr/>
        <a:lstStyle/>
        <a:p>
          <a:endParaRPr lang="en-US"/>
        </a:p>
      </dgm:t>
    </dgm:pt>
    <dgm:pt modelId="{B68D7435-D6E1-4D9D-96B7-8ABBE0A52C8A}" type="sibTrans" cxnId="{5A254750-5370-486B-9C4C-AA1F786CE888}">
      <dgm:prSet/>
      <dgm:spPr/>
      <dgm:t>
        <a:bodyPr/>
        <a:lstStyle/>
        <a:p>
          <a:endParaRPr lang="en-US"/>
        </a:p>
      </dgm:t>
    </dgm:pt>
    <dgm:pt modelId="{A07CD40D-2CC2-47C8-8CCC-890819B1BB40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000DAA86-95A3-41BE-BCBA-999B48595A3E}" type="parTrans" cxnId="{E32D5A6B-DA58-44EA-B091-0D32459C69E9}">
      <dgm:prSet/>
      <dgm:spPr/>
      <dgm:t>
        <a:bodyPr/>
        <a:lstStyle/>
        <a:p>
          <a:endParaRPr lang="en-US"/>
        </a:p>
      </dgm:t>
    </dgm:pt>
    <dgm:pt modelId="{2D79912D-16A6-4560-B8A3-CD2EF63D7B2F}" type="sibTrans" cxnId="{E32D5A6B-DA58-44EA-B091-0D32459C69E9}">
      <dgm:prSet/>
      <dgm:spPr/>
      <dgm:t>
        <a:bodyPr/>
        <a:lstStyle/>
        <a:p>
          <a:endParaRPr lang="en-US"/>
        </a:p>
      </dgm:t>
    </dgm:pt>
    <dgm:pt modelId="{999A8E28-42A4-413A-9019-84861B20858C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7B1A1C5B-38EF-4B01-9BE6-525BC354D640}" type="parTrans" cxnId="{4C5A9ECD-6903-4BA8-B44D-9653F781B45A}">
      <dgm:prSet/>
      <dgm:spPr/>
      <dgm:t>
        <a:bodyPr/>
        <a:lstStyle/>
        <a:p>
          <a:endParaRPr lang="en-US"/>
        </a:p>
      </dgm:t>
    </dgm:pt>
    <dgm:pt modelId="{407E697D-C200-4E45-A2A1-B14833B45559}" type="sibTrans" cxnId="{4C5A9ECD-6903-4BA8-B44D-9653F781B45A}">
      <dgm:prSet/>
      <dgm:spPr/>
      <dgm:t>
        <a:bodyPr/>
        <a:lstStyle/>
        <a:p>
          <a:endParaRPr lang="en-US"/>
        </a:p>
      </dgm:t>
    </dgm:pt>
    <dgm:pt modelId="{EEF31D15-E150-4ACF-8454-7D4FF95AC257}">
      <dgm:prSet phldrT="[Text]"/>
      <dgm:spPr/>
      <dgm:t>
        <a:bodyPr/>
        <a:lstStyle/>
        <a:p>
          <a:r>
            <a:rPr lang="en-US" dirty="0"/>
            <a:t>index	</a:t>
          </a:r>
        </a:p>
      </dgm:t>
    </dgm:pt>
    <dgm:pt modelId="{EF789E2C-BB2C-4290-81D8-A8E939F0AD6B}" type="parTrans" cxnId="{37D3E365-35C8-4642-8D8B-BCB89BB2B0F0}">
      <dgm:prSet/>
      <dgm:spPr/>
      <dgm:t>
        <a:bodyPr/>
        <a:lstStyle/>
        <a:p>
          <a:endParaRPr lang="en-US"/>
        </a:p>
      </dgm:t>
    </dgm:pt>
    <dgm:pt modelId="{D3B4D2AF-16BB-4BDC-91A1-4E3460215EF8}" type="sibTrans" cxnId="{37D3E365-35C8-4642-8D8B-BCB89BB2B0F0}">
      <dgm:prSet/>
      <dgm:spPr/>
      <dgm:t>
        <a:bodyPr/>
        <a:lstStyle/>
        <a:p>
          <a:endParaRPr lang="en-US"/>
        </a:p>
      </dgm:t>
    </dgm:pt>
    <dgm:pt modelId="{1E23AD5A-6CC8-413B-A016-0EE166CDC70A}">
      <dgm:prSet phldrT="[Text]"/>
      <dgm:spPr/>
      <dgm:t>
        <a:bodyPr/>
        <a:lstStyle/>
        <a:p>
          <a:r>
            <a:rPr lang="en-US" dirty="0" err="1"/>
            <a:t>evenmoretableau</a:t>
          </a:r>
          <a:endParaRPr lang="en-US" dirty="0"/>
        </a:p>
      </dgm:t>
    </dgm:pt>
    <dgm:pt modelId="{D3C66E97-2B29-4347-AA4C-C1A7EAF5F4CB}" type="parTrans" cxnId="{589B5B69-09A7-419C-875C-7E8CF646CC17}">
      <dgm:prSet/>
      <dgm:spPr/>
      <dgm:t>
        <a:bodyPr/>
        <a:lstStyle/>
        <a:p>
          <a:endParaRPr lang="en-US"/>
        </a:p>
      </dgm:t>
    </dgm:pt>
    <dgm:pt modelId="{6C5FF0A8-5924-49BD-926C-D189CB26090B}" type="sibTrans" cxnId="{589B5B69-09A7-419C-875C-7E8CF646CC17}">
      <dgm:prSet/>
      <dgm:spPr/>
      <dgm:t>
        <a:bodyPr/>
        <a:lstStyle/>
        <a:p>
          <a:endParaRPr lang="en-US"/>
        </a:p>
      </dgm:t>
    </dgm:pt>
    <dgm:pt modelId="{49494790-7C8C-4107-B7C7-7C2DB631D3E4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C556C569-DB40-4EC3-9B1D-FFD4AE0ECBCE}" type="parTrans" cxnId="{36FFABFF-9743-40BA-A8F5-DD2DBC63B0C5}">
      <dgm:prSet/>
      <dgm:spPr/>
      <dgm:t>
        <a:bodyPr/>
        <a:lstStyle/>
        <a:p>
          <a:endParaRPr lang="en-US"/>
        </a:p>
      </dgm:t>
    </dgm:pt>
    <dgm:pt modelId="{CDD1C2B1-14A5-481F-842A-4E722FD3B787}" type="sibTrans" cxnId="{36FFABFF-9743-40BA-A8F5-DD2DBC63B0C5}">
      <dgm:prSet/>
      <dgm:spPr/>
      <dgm:t>
        <a:bodyPr/>
        <a:lstStyle/>
        <a:p>
          <a:endParaRPr lang="en-US"/>
        </a:p>
      </dgm:t>
    </dgm:pt>
    <dgm:pt modelId="{57C7B26F-EFDD-4EB6-8768-D59DADA8285B}">
      <dgm:prSet/>
      <dgm:spPr/>
      <dgm:t>
        <a:bodyPr/>
        <a:lstStyle/>
        <a:p>
          <a:r>
            <a:rPr lang="en-US" dirty="0"/>
            <a:t>tab</a:t>
          </a:r>
        </a:p>
      </dgm:t>
    </dgm:pt>
    <dgm:pt modelId="{8C6BD802-36A2-429D-9285-C6071E6423B1}" type="parTrans" cxnId="{16788CD0-560D-4263-985F-A8BACA6EB97C}">
      <dgm:prSet/>
      <dgm:spPr/>
      <dgm:t>
        <a:bodyPr/>
        <a:lstStyle/>
        <a:p>
          <a:endParaRPr lang="en-US"/>
        </a:p>
      </dgm:t>
    </dgm:pt>
    <dgm:pt modelId="{B4657EF5-6B81-4DDF-9418-7E73C2B8BB3E}" type="sibTrans" cxnId="{16788CD0-560D-4263-985F-A8BACA6EB97C}">
      <dgm:prSet/>
      <dgm:spPr/>
      <dgm:t>
        <a:bodyPr/>
        <a:lstStyle/>
        <a:p>
          <a:endParaRPr lang="en-US"/>
        </a:p>
      </dgm:t>
    </dgm:pt>
    <dgm:pt modelId="{0195C32B-B02E-4FDE-8937-40FD59E1A0C4}">
      <dgm:prSet/>
      <dgm:spPr/>
      <dgm:t>
        <a:bodyPr/>
        <a:lstStyle/>
        <a:p>
          <a:r>
            <a:rPr lang="en-US" dirty="0" err="1"/>
            <a:t>moretab</a:t>
          </a:r>
          <a:endParaRPr lang="en-US" dirty="0"/>
        </a:p>
      </dgm:t>
    </dgm:pt>
    <dgm:pt modelId="{32A8B46C-953E-46B6-BC4D-EE2222EE03B5}" type="parTrans" cxnId="{A2C696E3-C1D8-48BD-A979-96FC75806732}">
      <dgm:prSet/>
      <dgm:spPr/>
      <dgm:t>
        <a:bodyPr/>
        <a:lstStyle/>
        <a:p>
          <a:endParaRPr lang="en-US"/>
        </a:p>
      </dgm:t>
    </dgm:pt>
    <dgm:pt modelId="{75B6411E-A156-4E11-8A65-12310BE9A8BE}" type="sibTrans" cxnId="{A2C696E3-C1D8-48BD-A979-96FC75806732}">
      <dgm:prSet/>
      <dgm:spPr/>
      <dgm:t>
        <a:bodyPr/>
        <a:lstStyle/>
        <a:p>
          <a:endParaRPr lang="en-US"/>
        </a:p>
      </dgm:t>
    </dgm:pt>
    <dgm:pt modelId="{517232F4-1F5D-4AE7-B2BC-2793445F1706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40BC7703-58F2-424E-9C04-129D71D9F186}" type="parTrans" cxnId="{41F46360-93F6-41EB-8855-87CFE9BC3F20}">
      <dgm:prSet/>
      <dgm:spPr/>
      <dgm:t>
        <a:bodyPr/>
        <a:lstStyle/>
        <a:p>
          <a:endParaRPr lang="en-US"/>
        </a:p>
      </dgm:t>
    </dgm:pt>
    <dgm:pt modelId="{B01AE68D-74DD-42B6-BC26-31E068E1E107}" type="sibTrans" cxnId="{41F46360-93F6-41EB-8855-87CFE9BC3F20}">
      <dgm:prSet/>
      <dgm:spPr/>
      <dgm:t>
        <a:bodyPr/>
        <a:lstStyle/>
        <a:p>
          <a:endParaRPr lang="en-US"/>
        </a:p>
      </dgm:t>
    </dgm:pt>
    <dgm:pt modelId="{2E113CFF-D999-4894-8E7E-44211FDFC233}">
      <dgm:prSet phldrT="[Text]"/>
      <dgm:spPr/>
      <dgm:t>
        <a:bodyPr/>
        <a:lstStyle/>
        <a:p>
          <a:r>
            <a:rPr lang="en-US" dirty="0"/>
            <a:t>styles1</a:t>
          </a:r>
        </a:p>
      </dgm:t>
    </dgm:pt>
    <dgm:pt modelId="{87BEA885-5528-4178-8F87-962538902A84}" type="parTrans" cxnId="{A348BCB2-BE15-4755-8D06-A1760024215E}">
      <dgm:prSet/>
      <dgm:spPr/>
      <dgm:t>
        <a:bodyPr/>
        <a:lstStyle/>
        <a:p>
          <a:endParaRPr lang="en-US"/>
        </a:p>
      </dgm:t>
    </dgm:pt>
    <dgm:pt modelId="{FE33942C-66A2-40B7-A951-89282895E330}" type="sibTrans" cxnId="{A348BCB2-BE15-4755-8D06-A1760024215E}">
      <dgm:prSet/>
      <dgm:spPr/>
      <dgm:t>
        <a:bodyPr/>
        <a:lstStyle/>
        <a:p>
          <a:endParaRPr lang="en-US"/>
        </a:p>
      </dgm:t>
    </dgm:pt>
    <dgm:pt modelId="{B7C5AF58-67C0-4182-9B2A-81208911D074}">
      <dgm:prSet phldrT="[Text]"/>
      <dgm:spPr/>
      <dgm:t>
        <a:bodyPr/>
        <a:lstStyle/>
        <a:p>
          <a:r>
            <a:rPr lang="en-US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dirty="0">
            <a:solidFill>
              <a:schemeClr val="tx1">
                <a:lumMod val="85000"/>
              </a:schemeClr>
            </a:solidFill>
          </a:endParaRPr>
        </a:p>
      </dgm:t>
    </dgm:pt>
    <dgm:pt modelId="{D6A0C2B7-274B-464A-9EB1-16A18CD6601F}" type="parTrans" cxnId="{0EDC134F-F781-40C7-85F7-C171BC8A4D00}">
      <dgm:prSet/>
      <dgm:spPr/>
      <dgm:t>
        <a:bodyPr/>
        <a:lstStyle/>
        <a:p>
          <a:endParaRPr lang="en-US"/>
        </a:p>
      </dgm:t>
    </dgm:pt>
    <dgm:pt modelId="{1B084C22-8225-4FD0-83F8-1568E02D5BF2}" type="sibTrans" cxnId="{0EDC134F-F781-40C7-85F7-C171BC8A4D00}">
      <dgm:prSet/>
      <dgm:spPr/>
      <dgm:t>
        <a:bodyPr/>
        <a:lstStyle/>
        <a:p>
          <a:endParaRPr lang="en-US"/>
        </a:p>
      </dgm:t>
    </dgm:pt>
    <dgm:pt modelId="{B9F9756E-F5B1-45B5-935E-E728A4981D3A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dirty="0"/>
            <a:t>	</a:t>
          </a:r>
        </a:p>
      </dgm:t>
    </dgm:pt>
    <dgm:pt modelId="{3E1FC843-1D25-4387-89B9-BA351037DDAD}" type="parTrans" cxnId="{FBDD58C4-ABE3-4F03-B836-56DCE26BF8E8}">
      <dgm:prSet/>
      <dgm:spPr/>
      <dgm:t>
        <a:bodyPr/>
        <a:lstStyle/>
        <a:p>
          <a:endParaRPr lang="en-US"/>
        </a:p>
      </dgm:t>
    </dgm:pt>
    <dgm:pt modelId="{64D7EF72-8152-4004-91BF-B04347D23F30}" type="sibTrans" cxnId="{FBDD58C4-ABE3-4F03-B836-56DCE26BF8E8}">
      <dgm:prSet/>
      <dgm:spPr/>
      <dgm:t>
        <a:bodyPr/>
        <a:lstStyle/>
        <a:p>
          <a:endParaRPr lang="en-US"/>
        </a:p>
      </dgm:t>
    </dgm:pt>
    <dgm:pt modelId="{F052B83B-7957-4CD6-AAC0-E738F9398141}" type="pres">
      <dgm:prSet presAssocID="{E2B6446F-3713-4701-8646-BAE8C1CA4B6C}" presName="linearFlow" presStyleCnt="0">
        <dgm:presLayoutVars>
          <dgm:dir/>
          <dgm:animLvl val="lvl"/>
          <dgm:resizeHandles/>
        </dgm:presLayoutVars>
      </dgm:prSet>
      <dgm:spPr/>
    </dgm:pt>
    <dgm:pt modelId="{7FB34B82-2CED-443C-A736-942815FFA40E}" type="pres">
      <dgm:prSet presAssocID="{0DB6C02D-8FC1-40AA-8DDD-7FC6F12A982F}" presName="compositeNode" presStyleCnt="0">
        <dgm:presLayoutVars>
          <dgm:bulletEnabled val="1"/>
        </dgm:presLayoutVars>
      </dgm:prSet>
      <dgm:spPr/>
    </dgm:pt>
    <dgm:pt modelId="{5616FFB1-DC31-49EC-AFFE-FC7E48A69C5A}" type="pres">
      <dgm:prSet presAssocID="{0DB6C02D-8FC1-40AA-8DDD-7FC6F12A982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B87DC-55A3-4605-9281-0981409BEEE4}" type="pres">
      <dgm:prSet presAssocID="{0DB6C02D-8FC1-40AA-8DDD-7FC6F12A982F}" presName="childNode" presStyleLbl="node1" presStyleIdx="0" presStyleCnt="3">
        <dgm:presLayoutVars>
          <dgm:bulletEnabled val="1"/>
        </dgm:presLayoutVars>
      </dgm:prSet>
      <dgm:spPr/>
    </dgm:pt>
    <dgm:pt modelId="{14D53246-A746-43DA-B454-8F6A015DD96A}" type="pres">
      <dgm:prSet presAssocID="{0DB6C02D-8FC1-40AA-8DDD-7FC6F12A982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B9992-2067-483B-9AF3-A192EF80372F}" type="pres">
      <dgm:prSet presAssocID="{B68D7435-D6E1-4D9D-96B7-8ABBE0A52C8A}" presName="sibTrans" presStyleCnt="0"/>
      <dgm:spPr/>
    </dgm:pt>
    <dgm:pt modelId="{C8161E1B-FBE9-4377-B248-9345D22520F1}" type="pres">
      <dgm:prSet presAssocID="{999A8E28-42A4-413A-9019-84861B20858C}" presName="compositeNode" presStyleCnt="0">
        <dgm:presLayoutVars>
          <dgm:bulletEnabled val="1"/>
        </dgm:presLayoutVars>
      </dgm:prSet>
      <dgm:spPr/>
    </dgm:pt>
    <dgm:pt modelId="{0AC9704F-F440-47DC-86F9-93A50336D6B6}" type="pres">
      <dgm:prSet presAssocID="{999A8E28-42A4-413A-9019-84861B20858C}" presName="imag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</dgm:spPr>
    </dgm:pt>
    <dgm:pt modelId="{4DC10EE7-3A56-4955-A995-3CA90F6F2C2B}" type="pres">
      <dgm:prSet presAssocID="{999A8E28-42A4-413A-9019-84861B20858C}" presName="childNode" presStyleLbl="node1" presStyleIdx="1" presStyleCnt="3">
        <dgm:presLayoutVars>
          <dgm:bulletEnabled val="1"/>
        </dgm:presLayoutVars>
      </dgm:prSet>
      <dgm:spPr/>
    </dgm:pt>
    <dgm:pt modelId="{30AB6A88-48C4-4E2E-95CB-AC7137CD0721}" type="pres">
      <dgm:prSet presAssocID="{999A8E28-42A4-413A-9019-84861B2085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72CF8F9-44D5-4689-A791-9877A8169803}" type="pres">
      <dgm:prSet presAssocID="{407E697D-C200-4E45-A2A1-B14833B45559}" presName="sibTrans" presStyleCnt="0"/>
      <dgm:spPr/>
    </dgm:pt>
    <dgm:pt modelId="{FB184D70-2698-4D68-8039-84875BBC2AC9}" type="pres">
      <dgm:prSet presAssocID="{517232F4-1F5D-4AE7-B2BC-2793445F1706}" presName="compositeNode" presStyleCnt="0">
        <dgm:presLayoutVars>
          <dgm:bulletEnabled val="1"/>
        </dgm:presLayoutVars>
      </dgm:prSet>
      <dgm:spPr/>
    </dgm:pt>
    <dgm:pt modelId="{7ABD14C0-E949-4564-BA7F-B9C02A87359E}" type="pres">
      <dgm:prSet presAssocID="{517232F4-1F5D-4AE7-B2BC-2793445F1706}" presName="image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FFCD62C2-3A55-40CF-8CDA-59C2326177F9}" type="pres">
      <dgm:prSet presAssocID="{517232F4-1F5D-4AE7-B2BC-2793445F1706}" presName="childNode" presStyleLbl="node1" presStyleIdx="2" presStyleCnt="3">
        <dgm:presLayoutVars>
          <dgm:bulletEnabled val="1"/>
        </dgm:presLayoutVars>
      </dgm:prSet>
      <dgm:spPr/>
    </dgm:pt>
    <dgm:pt modelId="{F4DB88AA-BC2B-4855-A4ED-A164B78D98C4}" type="pres">
      <dgm:prSet presAssocID="{517232F4-1F5D-4AE7-B2BC-2793445F170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5BD6B2B-FB4F-419E-B0F2-0D5328DCFAE2}" type="presOf" srcId="{517232F4-1F5D-4AE7-B2BC-2793445F1706}" destId="{F4DB88AA-BC2B-4855-A4ED-A164B78D98C4}" srcOrd="0" destOrd="0" presId="urn:microsoft.com/office/officeart/2005/8/layout/hList2"/>
    <dgm:cxn modelId="{EB44E92F-1FD6-4CB1-86A4-16B5F6328524}" type="presOf" srcId="{999A8E28-42A4-413A-9019-84861B20858C}" destId="{30AB6A88-48C4-4E2E-95CB-AC7137CD0721}" srcOrd="0" destOrd="0" presId="urn:microsoft.com/office/officeart/2005/8/layout/hList2"/>
    <dgm:cxn modelId="{41F46360-93F6-41EB-8855-87CFE9BC3F20}" srcId="{E2B6446F-3713-4701-8646-BAE8C1CA4B6C}" destId="{517232F4-1F5D-4AE7-B2BC-2793445F1706}" srcOrd="2" destOrd="0" parTransId="{40BC7703-58F2-424E-9C04-129D71D9F186}" sibTransId="{B01AE68D-74DD-42B6-BC26-31E068E1E107}"/>
    <dgm:cxn modelId="{37D3E365-35C8-4642-8D8B-BCB89BB2B0F0}" srcId="{999A8E28-42A4-413A-9019-84861B20858C}" destId="{EEF31D15-E150-4ACF-8454-7D4FF95AC257}" srcOrd="0" destOrd="0" parTransId="{EF789E2C-BB2C-4290-81D8-A8E939F0AD6B}" sibTransId="{D3B4D2AF-16BB-4BDC-91A1-4E3460215EF8}"/>
    <dgm:cxn modelId="{0BDB2E46-8068-46D7-847F-52417FB04F82}" type="presOf" srcId="{49494790-7C8C-4107-B7C7-7C2DB631D3E4}" destId="{4DC10EE7-3A56-4955-A995-3CA90F6F2C2B}" srcOrd="0" destOrd="1" presId="urn:microsoft.com/office/officeart/2005/8/layout/hList2"/>
    <dgm:cxn modelId="{46EA4268-EEB8-40CF-96B0-334288B9CD89}" type="presOf" srcId="{EEF31D15-E150-4ACF-8454-7D4FF95AC257}" destId="{4DC10EE7-3A56-4955-A995-3CA90F6F2C2B}" srcOrd="0" destOrd="0" presId="urn:microsoft.com/office/officeart/2005/8/layout/hList2"/>
    <dgm:cxn modelId="{589B5B69-09A7-419C-875C-7E8CF646CC17}" srcId="{999A8E28-42A4-413A-9019-84861B20858C}" destId="{1E23AD5A-6CC8-413B-A016-0EE166CDC70A}" srcOrd="4" destOrd="0" parTransId="{D3C66E97-2B29-4347-AA4C-C1A7EAF5F4CB}" sibTransId="{6C5FF0A8-5924-49BD-926C-D189CB26090B}"/>
    <dgm:cxn modelId="{E32D5A6B-DA58-44EA-B091-0D32459C69E9}" srcId="{0DB6C02D-8FC1-40AA-8DDD-7FC6F12A982F}" destId="{A07CD40D-2CC2-47C8-8CCC-890819B1BB40}" srcOrd="0" destOrd="0" parTransId="{000DAA86-95A3-41BE-BCBA-999B48595A3E}" sibTransId="{2D79912D-16A6-4560-B8A3-CD2EF63D7B2F}"/>
    <dgm:cxn modelId="{0EDC134F-F781-40C7-85F7-C171BC8A4D00}" srcId="{999A8E28-42A4-413A-9019-84861B20858C}" destId="{B7C5AF58-67C0-4182-9B2A-81208911D074}" srcOrd="5" destOrd="0" parTransId="{D6A0C2B7-274B-464A-9EB1-16A18CD6601F}" sibTransId="{1B084C22-8225-4FD0-83F8-1568E02D5BF2}"/>
    <dgm:cxn modelId="{5A254750-5370-486B-9C4C-AA1F786CE888}" srcId="{E2B6446F-3713-4701-8646-BAE8C1CA4B6C}" destId="{0DB6C02D-8FC1-40AA-8DDD-7FC6F12A982F}" srcOrd="0" destOrd="0" parTransId="{0841E18A-0570-4CA6-B7DC-B7D615F3CC88}" sibTransId="{B68D7435-D6E1-4D9D-96B7-8ABBE0A52C8A}"/>
    <dgm:cxn modelId="{2AC2B894-DFA2-450B-8BFB-9CF375E787C9}" type="presOf" srcId="{1E23AD5A-6CC8-413B-A016-0EE166CDC70A}" destId="{4DC10EE7-3A56-4955-A995-3CA90F6F2C2B}" srcOrd="0" destOrd="4" presId="urn:microsoft.com/office/officeart/2005/8/layout/hList2"/>
    <dgm:cxn modelId="{B92F93A3-D700-4A3B-BD54-52ABF5C5F5E6}" type="presOf" srcId="{B9F9756E-F5B1-45B5-935E-E728A4981D3A}" destId="{FFCD62C2-3A55-40CF-8CDA-59C2326177F9}" srcOrd="0" destOrd="1" presId="urn:microsoft.com/office/officeart/2005/8/layout/hList2"/>
    <dgm:cxn modelId="{485B88AB-5F55-4A8A-87C0-36A2301AC768}" type="presOf" srcId="{0195C32B-B02E-4FDE-8937-40FD59E1A0C4}" destId="{4DC10EE7-3A56-4955-A995-3CA90F6F2C2B}" srcOrd="0" destOrd="3" presId="urn:microsoft.com/office/officeart/2005/8/layout/hList2"/>
    <dgm:cxn modelId="{233346B0-B24D-4758-A8C8-03C9189EBC27}" type="presOf" srcId="{E2B6446F-3713-4701-8646-BAE8C1CA4B6C}" destId="{F052B83B-7957-4CD6-AAC0-E738F9398141}" srcOrd="0" destOrd="0" presId="urn:microsoft.com/office/officeart/2005/8/layout/hList2"/>
    <dgm:cxn modelId="{A348BCB2-BE15-4755-8D06-A1760024215E}" srcId="{517232F4-1F5D-4AE7-B2BC-2793445F1706}" destId="{2E113CFF-D999-4894-8E7E-44211FDFC233}" srcOrd="0" destOrd="0" parTransId="{87BEA885-5528-4178-8F87-962538902A84}" sibTransId="{FE33942C-66A2-40B7-A951-89282895E330}"/>
    <dgm:cxn modelId="{FBDD58C4-ABE3-4F03-B836-56DCE26BF8E8}" srcId="{517232F4-1F5D-4AE7-B2BC-2793445F1706}" destId="{B9F9756E-F5B1-45B5-935E-E728A4981D3A}" srcOrd="1" destOrd="0" parTransId="{3E1FC843-1D25-4387-89B9-BA351037DDAD}" sibTransId="{64D7EF72-8152-4004-91BF-B04347D23F30}"/>
    <dgm:cxn modelId="{4C5A9ECD-6903-4BA8-B44D-9653F781B45A}" srcId="{E2B6446F-3713-4701-8646-BAE8C1CA4B6C}" destId="{999A8E28-42A4-413A-9019-84861B20858C}" srcOrd="1" destOrd="0" parTransId="{7B1A1C5B-38EF-4B01-9BE6-525BC354D640}" sibTransId="{407E697D-C200-4E45-A2A1-B14833B45559}"/>
    <dgm:cxn modelId="{FF2DA0CD-8DC2-43E7-9E25-56816AD1D367}" type="presOf" srcId="{0DB6C02D-8FC1-40AA-8DDD-7FC6F12A982F}" destId="{14D53246-A746-43DA-B454-8F6A015DD96A}" srcOrd="0" destOrd="0" presId="urn:microsoft.com/office/officeart/2005/8/layout/hList2"/>
    <dgm:cxn modelId="{1A5678CF-0F85-4A3F-B436-2DECD49F7216}" type="presOf" srcId="{B7C5AF58-67C0-4182-9B2A-81208911D074}" destId="{4DC10EE7-3A56-4955-A995-3CA90F6F2C2B}" srcOrd="0" destOrd="5" presId="urn:microsoft.com/office/officeart/2005/8/layout/hList2"/>
    <dgm:cxn modelId="{16788CD0-560D-4263-985F-A8BACA6EB97C}" srcId="{999A8E28-42A4-413A-9019-84861B20858C}" destId="{57C7B26F-EFDD-4EB6-8768-D59DADA8285B}" srcOrd="2" destOrd="0" parTransId="{8C6BD802-36A2-429D-9285-C6071E6423B1}" sibTransId="{B4657EF5-6B81-4DDF-9418-7E73C2B8BB3E}"/>
    <dgm:cxn modelId="{E86D2FDB-BA82-48E0-A3E3-07C3CF76B048}" type="presOf" srcId="{A07CD40D-2CC2-47C8-8CCC-890819B1BB40}" destId="{092B87DC-55A3-4605-9281-0981409BEEE4}" srcOrd="0" destOrd="0" presId="urn:microsoft.com/office/officeart/2005/8/layout/hList2"/>
    <dgm:cxn modelId="{A2C696E3-C1D8-48BD-A979-96FC75806732}" srcId="{999A8E28-42A4-413A-9019-84861B20858C}" destId="{0195C32B-B02E-4FDE-8937-40FD59E1A0C4}" srcOrd="3" destOrd="0" parTransId="{32A8B46C-953E-46B6-BC4D-EE2222EE03B5}" sibTransId="{75B6411E-A156-4E11-8A65-12310BE9A8BE}"/>
    <dgm:cxn modelId="{D3788EF0-2A9B-4D45-B7AC-438B229520E1}" type="presOf" srcId="{2E113CFF-D999-4894-8E7E-44211FDFC233}" destId="{FFCD62C2-3A55-40CF-8CDA-59C2326177F9}" srcOrd="0" destOrd="0" presId="urn:microsoft.com/office/officeart/2005/8/layout/hList2"/>
    <dgm:cxn modelId="{10EB42F1-7305-4CCE-80A4-3247F1F93392}" type="presOf" srcId="{57C7B26F-EFDD-4EB6-8768-D59DADA8285B}" destId="{4DC10EE7-3A56-4955-A995-3CA90F6F2C2B}" srcOrd="0" destOrd="2" presId="urn:microsoft.com/office/officeart/2005/8/layout/hList2"/>
    <dgm:cxn modelId="{36FFABFF-9743-40BA-A8F5-DD2DBC63B0C5}" srcId="{999A8E28-42A4-413A-9019-84861B20858C}" destId="{49494790-7C8C-4107-B7C7-7C2DB631D3E4}" srcOrd="1" destOrd="0" parTransId="{C556C569-DB40-4EC3-9B1D-FFD4AE0ECBCE}" sibTransId="{CDD1C2B1-14A5-481F-842A-4E722FD3B787}"/>
    <dgm:cxn modelId="{D5426CCE-D01B-4E81-8E7E-032FC725B622}" type="presParOf" srcId="{F052B83B-7957-4CD6-AAC0-E738F9398141}" destId="{7FB34B82-2CED-443C-A736-942815FFA40E}" srcOrd="0" destOrd="0" presId="urn:microsoft.com/office/officeart/2005/8/layout/hList2"/>
    <dgm:cxn modelId="{2F0F4554-4C62-4D16-BAAF-BB1370708674}" type="presParOf" srcId="{7FB34B82-2CED-443C-A736-942815FFA40E}" destId="{5616FFB1-DC31-49EC-AFFE-FC7E48A69C5A}" srcOrd="0" destOrd="0" presId="urn:microsoft.com/office/officeart/2005/8/layout/hList2"/>
    <dgm:cxn modelId="{3A2AD9A0-4696-48D2-B789-2CED5E5831A9}" type="presParOf" srcId="{7FB34B82-2CED-443C-A736-942815FFA40E}" destId="{092B87DC-55A3-4605-9281-0981409BEEE4}" srcOrd="1" destOrd="0" presId="urn:microsoft.com/office/officeart/2005/8/layout/hList2"/>
    <dgm:cxn modelId="{392330AF-BBEA-41EE-B305-7D025F5458A1}" type="presParOf" srcId="{7FB34B82-2CED-443C-A736-942815FFA40E}" destId="{14D53246-A746-43DA-B454-8F6A015DD96A}" srcOrd="2" destOrd="0" presId="urn:microsoft.com/office/officeart/2005/8/layout/hList2"/>
    <dgm:cxn modelId="{8573B53B-7238-4F42-8370-58C2C0AB2BCD}" type="presParOf" srcId="{F052B83B-7957-4CD6-AAC0-E738F9398141}" destId="{F16B9992-2067-483B-9AF3-A192EF80372F}" srcOrd="1" destOrd="0" presId="urn:microsoft.com/office/officeart/2005/8/layout/hList2"/>
    <dgm:cxn modelId="{7A4BB465-2CBE-4902-B542-9AE974ECC383}" type="presParOf" srcId="{F052B83B-7957-4CD6-AAC0-E738F9398141}" destId="{C8161E1B-FBE9-4377-B248-9345D22520F1}" srcOrd="2" destOrd="0" presId="urn:microsoft.com/office/officeart/2005/8/layout/hList2"/>
    <dgm:cxn modelId="{C2E70331-19CA-49CB-9E29-9B19C08E68FD}" type="presParOf" srcId="{C8161E1B-FBE9-4377-B248-9345D22520F1}" destId="{0AC9704F-F440-47DC-86F9-93A50336D6B6}" srcOrd="0" destOrd="0" presId="urn:microsoft.com/office/officeart/2005/8/layout/hList2"/>
    <dgm:cxn modelId="{9EE2973B-D08E-417A-9398-C8162EE5E423}" type="presParOf" srcId="{C8161E1B-FBE9-4377-B248-9345D22520F1}" destId="{4DC10EE7-3A56-4955-A995-3CA90F6F2C2B}" srcOrd="1" destOrd="0" presId="urn:microsoft.com/office/officeart/2005/8/layout/hList2"/>
    <dgm:cxn modelId="{AD44EC5C-BCB5-4851-90FD-01FD9E9402B9}" type="presParOf" srcId="{C8161E1B-FBE9-4377-B248-9345D22520F1}" destId="{30AB6A88-48C4-4E2E-95CB-AC7137CD0721}" srcOrd="2" destOrd="0" presId="urn:microsoft.com/office/officeart/2005/8/layout/hList2"/>
    <dgm:cxn modelId="{F43CFF85-433E-4CDD-8600-08F792BC0900}" type="presParOf" srcId="{F052B83B-7957-4CD6-AAC0-E738F9398141}" destId="{572CF8F9-44D5-4689-A791-9877A8169803}" srcOrd="3" destOrd="0" presId="urn:microsoft.com/office/officeart/2005/8/layout/hList2"/>
    <dgm:cxn modelId="{1A118A18-3B52-4A3F-8A34-EBC6A00C8E81}" type="presParOf" srcId="{F052B83B-7957-4CD6-AAC0-E738F9398141}" destId="{FB184D70-2698-4D68-8039-84875BBC2AC9}" srcOrd="4" destOrd="0" presId="urn:microsoft.com/office/officeart/2005/8/layout/hList2"/>
    <dgm:cxn modelId="{E87373E8-7935-40C7-85BA-63353B51B443}" type="presParOf" srcId="{FB184D70-2698-4D68-8039-84875BBC2AC9}" destId="{7ABD14C0-E949-4564-BA7F-B9C02A87359E}" srcOrd="0" destOrd="0" presId="urn:microsoft.com/office/officeart/2005/8/layout/hList2"/>
    <dgm:cxn modelId="{1AB75496-C04D-4FBB-AF8F-D2A597DBDC6F}" type="presParOf" srcId="{FB184D70-2698-4D68-8039-84875BBC2AC9}" destId="{FFCD62C2-3A55-40CF-8CDA-59C2326177F9}" srcOrd="1" destOrd="0" presId="urn:microsoft.com/office/officeart/2005/8/layout/hList2"/>
    <dgm:cxn modelId="{2F534C0D-3C3B-4CB3-A521-7CE5E20FEF2C}" type="presParOf" srcId="{FB184D70-2698-4D68-8039-84875BBC2AC9}" destId="{F4DB88AA-BC2B-4855-A4ED-A164B78D98C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53246-A746-43DA-B454-8F6A015DD96A}">
      <dsp:nvSpPr>
        <dsp:cNvPr id="0" name=""/>
        <dsp:cNvSpPr/>
      </dsp:nvSpPr>
      <dsp:spPr>
        <a:xfrm rot="16200000">
          <a:off x="-1717972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Python</a:t>
          </a:r>
        </a:p>
      </dsp:txBody>
      <dsp:txXfrm>
        <a:off x="-1717972" y="2724557"/>
        <a:ext cx="4113951" cy="546306"/>
      </dsp:txXfrm>
    </dsp:sp>
    <dsp:sp modelId="{092B87DC-55A3-4605-9281-0981409BEEE4}">
      <dsp:nvSpPr>
        <dsp:cNvPr id="0" name=""/>
        <dsp:cNvSpPr/>
      </dsp:nvSpPr>
      <dsp:spPr>
        <a:xfrm>
          <a:off x="612156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</a:t>
          </a:r>
        </a:p>
      </dsp:txBody>
      <dsp:txXfrm>
        <a:off x="612156" y="940734"/>
        <a:ext cx="2721184" cy="4113951"/>
      </dsp:txXfrm>
    </dsp:sp>
    <dsp:sp modelId="{5616FFB1-DC31-49EC-AFFE-FC7E48A69C5A}">
      <dsp:nvSpPr>
        <dsp:cNvPr id="0" name=""/>
        <dsp:cNvSpPr/>
      </dsp:nvSpPr>
      <dsp:spPr>
        <a:xfrm>
          <a:off x="65850" y="219610"/>
          <a:ext cx="1092612" cy="1092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6A88-48C4-4E2E-95CB-AC7137CD0721}">
      <dsp:nvSpPr>
        <dsp:cNvPr id="0" name=""/>
        <dsp:cNvSpPr/>
      </dsp:nvSpPr>
      <dsp:spPr>
        <a:xfrm rot="16200000">
          <a:off x="2264175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HTML</a:t>
          </a:r>
        </a:p>
      </dsp:txBody>
      <dsp:txXfrm>
        <a:off x="2264175" y="2724557"/>
        <a:ext cx="4113951" cy="546306"/>
      </dsp:txXfrm>
    </dsp:sp>
    <dsp:sp modelId="{4DC10EE7-3A56-4955-A995-3CA90F6F2C2B}">
      <dsp:nvSpPr>
        <dsp:cNvPr id="0" name=""/>
        <dsp:cNvSpPr/>
      </dsp:nvSpPr>
      <dsp:spPr>
        <a:xfrm>
          <a:off x="4594304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index	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moretab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evenmoretableau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sz="23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4594304" y="940734"/>
        <a:ext cx="2721184" cy="4113951"/>
      </dsp:txXfrm>
    </dsp:sp>
    <dsp:sp modelId="{0AC9704F-F440-47DC-86F9-93A50336D6B6}">
      <dsp:nvSpPr>
        <dsp:cNvPr id="0" name=""/>
        <dsp:cNvSpPr/>
      </dsp:nvSpPr>
      <dsp:spPr>
        <a:xfrm>
          <a:off x="4047998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88AA-BC2B-4855-A4ED-A164B78D98C4}">
      <dsp:nvSpPr>
        <dsp:cNvPr id="0" name=""/>
        <dsp:cNvSpPr/>
      </dsp:nvSpPr>
      <dsp:spPr>
        <a:xfrm rot="16200000">
          <a:off x="6246323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CSS</a:t>
          </a:r>
        </a:p>
      </dsp:txBody>
      <dsp:txXfrm>
        <a:off x="6246323" y="2724557"/>
        <a:ext cx="4113951" cy="546306"/>
      </dsp:txXfrm>
    </dsp:sp>
    <dsp:sp modelId="{FFCD62C2-3A55-40CF-8CDA-59C2326177F9}">
      <dsp:nvSpPr>
        <dsp:cNvPr id="0" name=""/>
        <dsp:cNvSpPr/>
      </dsp:nvSpPr>
      <dsp:spPr>
        <a:xfrm>
          <a:off x="8576452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styles1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sz="2300" kern="1200" dirty="0"/>
            <a:t>	</a:t>
          </a:r>
        </a:p>
      </dsp:txBody>
      <dsp:txXfrm>
        <a:off x="8576452" y="940734"/>
        <a:ext cx="2721184" cy="4113951"/>
      </dsp:txXfrm>
    </dsp:sp>
    <dsp:sp modelId="{7ABD14C0-E949-4564-BA7F-B9C02A87359E}">
      <dsp:nvSpPr>
        <dsp:cNvPr id="0" name=""/>
        <dsp:cNvSpPr/>
      </dsp:nvSpPr>
      <dsp:spPr>
        <a:xfrm>
          <a:off x="8030146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-8a5eJ1-mmQ" TargetMode="External"/><Relationship Id="rId13" Type="http://schemas.openxmlformats.org/officeDocument/2006/relationships/image" Target="../media/image51.jpg"/><Relationship Id="rId3" Type="http://schemas.openxmlformats.org/officeDocument/2006/relationships/hyperlink" Target="https://unsplash.com/photos/mcSDtbWXUZU" TargetMode="External"/><Relationship Id="rId7" Type="http://schemas.openxmlformats.org/officeDocument/2006/relationships/hyperlink" Target="https://unsplash.com/photos/oWrRxo9UdM4" TargetMode="External"/><Relationship Id="rId12" Type="http://schemas.openxmlformats.org/officeDocument/2006/relationships/image" Target="../media/image50.jpe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photos/klMii3cR9iI" TargetMode="External"/><Relationship Id="rId11" Type="http://schemas.openxmlformats.org/officeDocument/2006/relationships/hyperlink" Target="https://unsplash.com/photos/IgUR1iX0mqM" TargetMode="External"/><Relationship Id="rId5" Type="http://schemas.openxmlformats.org/officeDocument/2006/relationships/hyperlink" Target="https://cdn.pixabay.com/photo/2015/06/19/21/24/avenue-815297_1280.jpg" TargetMode="External"/><Relationship Id="rId10" Type="http://schemas.openxmlformats.org/officeDocument/2006/relationships/hyperlink" Target="https://unsplash.com/photos/64YrPKiguAE" TargetMode="External"/><Relationship Id="rId4" Type="http://schemas.openxmlformats.org/officeDocument/2006/relationships/hyperlink" Target="https://unsplash.com/photos/xuTJZ7uD7PI" TargetMode="External"/><Relationship Id="rId9" Type="http://schemas.openxmlformats.org/officeDocument/2006/relationships/hyperlink" Target="https://unsplash.com/photos/5ZnS3wK6sU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microsoft.com/office/2014/relationships/chartEx" Target="../charts/chartEx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9619" y="573002"/>
            <a:ext cx="4305112" cy="3641888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700" dirty="0"/>
              <a:t>Development of a Data-Related Job Salary Calculator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sz="2200" dirty="0"/>
              <a:t>Based on Data Science Salary Trends for US Workers – 1Q2023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6335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20076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4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8094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626462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386013"/>
            <a:ext cx="5279594" cy="355758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626462"/>
            <a:ext cx="4833939" cy="535354"/>
          </a:xfrm>
        </p:spPr>
        <p:txBody>
          <a:bodyPr/>
          <a:lstStyle/>
          <a:p>
            <a:pPr algn="ctr"/>
            <a:r>
              <a:rPr lang="en-US" sz="1600" dirty="0" err="1"/>
              <a:t>COUNt</a:t>
            </a:r>
            <a:r>
              <a:rPr lang="en-US" sz="1600" dirty="0"/>
              <a:t> of ENTRIES PER JOB TITLES IN ORIGINAL DATASET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389251"/>
            <a:ext cx="5437187" cy="3502619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89B43D-087C-9124-0D82-3E9DF2CCE0F1}"/>
              </a:ext>
            </a:extLst>
          </p:cNvPr>
          <p:cNvSpPr/>
          <p:nvPr/>
        </p:nvSpPr>
        <p:spPr>
          <a:xfrm>
            <a:off x="6874713" y="2442357"/>
            <a:ext cx="4719116" cy="64890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073058"/>
            <a:ext cx="3509962" cy="2225678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079095"/>
            <a:ext cx="3508375" cy="2225678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079438"/>
            <a:ext cx="3563938" cy="2202746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2175"/>
            <a:ext cx="211454" cy="84125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7957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904B9-4494-FEF5-BE69-6C4E24B211D8}"/>
              </a:ext>
            </a:extLst>
          </p:cNvPr>
          <p:cNvSpPr txBox="1"/>
          <p:nvPr/>
        </p:nvSpPr>
        <p:spPr>
          <a:xfrm flipH="1">
            <a:off x="538708" y="5304360"/>
            <a:ext cx="3584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accuracy - 63%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predicts </a:t>
            </a:r>
            <a:r>
              <a:rPr lang="en-US" sz="1000" dirty="0" err="1"/>
              <a:t>salaraies</a:t>
            </a:r>
            <a:r>
              <a:rPr lang="en-US" sz="1000" dirty="0"/>
              <a:t> between 101K to 200 K USD with highest precision – 73%.</a:t>
            </a:r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9234" y="1731375"/>
            <a:ext cx="5329182" cy="535354"/>
          </a:xfrm>
        </p:spPr>
        <p:txBody>
          <a:bodyPr/>
          <a:lstStyle/>
          <a:p>
            <a:pPr algn="ctr"/>
            <a:r>
              <a:rPr lang="en-US" dirty="0"/>
              <a:t>Experience Level frequency per Job TITLE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EA3F9-92C6-1C26-D9C0-8FD83D601019}"/>
              </a:ext>
            </a:extLst>
          </p:cNvPr>
          <p:cNvSpPr txBox="1"/>
          <p:nvPr/>
        </p:nvSpPr>
        <p:spPr>
          <a:xfrm flipH="1">
            <a:off x="10248265" y="3469005"/>
            <a:ext cx="1614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 engineer data spans all experience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Across all job titles, the majority of data in the model is in mid and senior levels of experience.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863E384-385F-38DE-AB42-9EA27489AF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2144" y="2427288"/>
            <a:ext cx="3511563" cy="35163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F15C6-52E1-8653-A788-D02E72900D3F}"/>
              </a:ext>
            </a:extLst>
          </p:cNvPr>
          <p:cNvSpPr/>
          <p:nvPr/>
        </p:nvSpPr>
        <p:spPr>
          <a:xfrm>
            <a:off x="7895038" y="3375660"/>
            <a:ext cx="1449705" cy="2567940"/>
          </a:xfrm>
          <a:prstGeom prst="roundRect">
            <a:avLst/>
          </a:prstGeom>
          <a:solidFill>
            <a:srgbClr val="C8FAEA">
              <a:alpha val="50196"/>
            </a:srgb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13FCD-9F72-1BCB-9B8B-4A19C5A9F278}"/>
              </a:ext>
            </a:extLst>
          </p:cNvPr>
          <p:cNvSpPr/>
          <p:nvPr/>
        </p:nvSpPr>
        <p:spPr>
          <a:xfrm>
            <a:off x="7157803" y="3775710"/>
            <a:ext cx="2914650" cy="44196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0877"/>
          </a:xfrm>
        </p:spPr>
        <p:txBody>
          <a:bodyPr/>
          <a:lstStyle/>
          <a:p>
            <a:r>
              <a:rPr lang="en-US" dirty="0"/>
              <a:t>App Files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8D75A3E-A6BA-138E-58E1-1A9E5D33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182193"/>
              </p:ext>
            </p:extLst>
          </p:nvPr>
        </p:nvGraphicFramePr>
        <p:xfrm>
          <a:off x="414256" y="1255599"/>
          <a:ext cx="11363488" cy="527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1824-7035-CB64-0B44-52FBC34E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br>
              <a:rPr lang="en-US" dirty="0"/>
            </a:br>
            <a:r>
              <a:rPr lang="en-US" dirty="0"/>
              <a:t>Navigation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EA665-832F-06C6-5EA8-066119CAF0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E6ED-70AA-A8AE-E21E-18982A1A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0CD1-150B-4AAA-3697-8C238885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DBEEC1-8A82-C569-E92D-8277CD4C7CC3}"/>
              </a:ext>
            </a:extLst>
          </p:cNvPr>
          <p:cNvSpPr/>
          <p:nvPr/>
        </p:nvSpPr>
        <p:spPr>
          <a:xfrm>
            <a:off x="3405188" y="2190750"/>
            <a:ext cx="1995489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Page (Calculator Form)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ECB073-F899-65D6-8A99-20F7100FE515}"/>
              </a:ext>
            </a:extLst>
          </p:cNvPr>
          <p:cNvSpPr/>
          <p:nvPr/>
        </p:nvSpPr>
        <p:spPr>
          <a:xfrm>
            <a:off x="6996113" y="3386034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74BCB-9AF7-9802-7B98-38C0D18065F5}"/>
              </a:ext>
            </a:extLst>
          </p:cNvPr>
          <p:cNvSpPr/>
          <p:nvPr/>
        </p:nvSpPr>
        <p:spPr>
          <a:xfrm>
            <a:off x="6928248" y="2184742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C946D6-5C9B-699B-CC01-AEF5687547F5}"/>
              </a:ext>
            </a:extLst>
          </p:cNvPr>
          <p:cNvSpPr/>
          <p:nvPr/>
        </p:nvSpPr>
        <p:spPr>
          <a:xfrm>
            <a:off x="6996113" y="4581318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DC145B-C05D-41ED-F95D-84A28B795A47}"/>
              </a:ext>
            </a:extLst>
          </p:cNvPr>
          <p:cNvSpPr/>
          <p:nvPr/>
        </p:nvSpPr>
        <p:spPr>
          <a:xfrm>
            <a:off x="9224963" y="2204371"/>
            <a:ext cx="2107406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Compensation Info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0E412FD-6701-E9C7-056B-C2A4A743E0C2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H="1">
            <a:off x="4402933" y="2661571"/>
            <a:ext cx="6929436" cy="443579"/>
          </a:xfrm>
          <a:prstGeom prst="bentConnector4">
            <a:avLst>
              <a:gd name="adj1" fmla="val -3299"/>
              <a:gd name="adj2" fmla="val 76766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EE3B15-F8D3-2B4E-B00E-B26F67CE6135}"/>
              </a:ext>
            </a:extLst>
          </p:cNvPr>
          <p:cNvSpPr/>
          <p:nvPr/>
        </p:nvSpPr>
        <p:spPr>
          <a:xfrm>
            <a:off x="6671070" y="1214438"/>
            <a:ext cx="1995489" cy="6159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Prediction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77DAE6A-523A-C3B5-1CC7-574CAF7CD3D4}"/>
              </a:ext>
            </a:extLst>
          </p:cNvPr>
          <p:cNvCxnSpPr>
            <a:cxnSpLocks/>
            <a:stCxn id="7" idx="0"/>
            <a:endCxn id="26" idx="0"/>
          </p:cNvCxnSpPr>
          <p:nvPr/>
        </p:nvCxnSpPr>
        <p:spPr>
          <a:xfrm rot="5400000" flipH="1" flipV="1">
            <a:off x="5547718" y="69653"/>
            <a:ext cx="976312" cy="3265882"/>
          </a:xfrm>
          <a:prstGeom prst="bentConnector3">
            <a:avLst>
              <a:gd name="adj1" fmla="val 156098"/>
            </a:avLst>
          </a:prstGeom>
          <a:ln w="508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45AF2C-663C-615A-5B88-BC162751E54A}"/>
              </a:ext>
            </a:extLst>
          </p:cNvPr>
          <p:cNvCxnSpPr>
            <a:stCxn id="26" idx="3"/>
            <a:endCxn id="11" idx="0"/>
          </p:cNvCxnSpPr>
          <p:nvPr/>
        </p:nvCxnSpPr>
        <p:spPr>
          <a:xfrm>
            <a:off x="8666559" y="1522426"/>
            <a:ext cx="1612107" cy="681945"/>
          </a:xfrm>
          <a:prstGeom prst="bentConnector2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9FBE3-C57E-590E-C2A5-8A81D4ED9D8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400677" y="2641942"/>
            <a:ext cx="1527571" cy="600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82DA7F-33D0-58DB-AEF7-A00BACE0528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18307" y="3004840"/>
            <a:ext cx="1577806" cy="203367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FDFC51-BCA9-412D-2F0A-9904B484AA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35936" y="2794342"/>
            <a:ext cx="1560177" cy="1048892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7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250E1C-DCBF-BE55-22CB-00200B15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666" y="2112963"/>
            <a:ext cx="8566669" cy="3979862"/>
          </a:xfrm>
        </p:spPr>
      </p:pic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4770" y="2132587"/>
            <a:ext cx="3462972" cy="14212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374498"/>
            <a:ext cx="2630224" cy="32689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8151757" y="1164115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70388" y="4830235"/>
            <a:ext cx="3372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Buttons to navigate among pages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3193418" y="1268884"/>
            <a:ext cx="275494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3 pages user can navigate to for supporting data about the original dataset and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4FF27-DA22-3097-ACFE-88A23596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9" y="5220172"/>
            <a:ext cx="3144350" cy="1032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91711-1219-692B-EBB2-478B652CC3B9}"/>
              </a:ext>
            </a:extLst>
          </p:cNvPr>
          <p:cNvSpPr txBox="1"/>
          <p:nvPr/>
        </p:nvSpPr>
        <p:spPr>
          <a:xfrm>
            <a:off x="4537365" y="5385395"/>
            <a:ext cx="1524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Educational page about compensation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564E-EBC6-BFDD-99F9-7414F08A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364" y="3632020"/>
            <a:ext cx="5660247" cy="26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709C4-A69A-9B67-0722-9FE8A4B6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8" y="3900835"/>
            <a:ext cx="5437185" cy="227435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C84A6D-3B15-71D3-5026-97E19FD839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3" y="1268743"/>
            <a:ext cx="5429250" cy="2524935"/>
          </a:xfrm>
        </p:spPr>
      </p:pic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637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93988" y="3273306"/>
            <a:ext cx="3508375" cy="18242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2121374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Mid level, data engineer,</a:t>
            </a:r>
          </a:p>
          <a:p>
            <a:pPr algn="ctr"/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6370162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Senior level, data scientist,</a:t>
            </a:r>
          </a:p>
          <a:p>
            <a:pPr algn="ctr"/>
            <a:r>
              <a:rPr lang="en-US" dirty="0"/>
              <a:t>50% remote, large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from aijobs.com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Github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5032656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3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4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5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6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App Navigation slide:  </a:t>
            </a:r>
            <a:r>
              <a:rPr lang="en-US" sz="1400" dirty="0">
                <a:hlinkClick r:id="rId7"/>
              </a:rPr>
              <a:t>https://unsplash.com/photos/oWrRxo9UdM4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</a:t>
            </a:r>
            <a:r>
              <a:rPr lang="en-US" sz="1400" dirty="0">
                <a:hlinkClick r:id="rId8"/>
              </a:rPr>
              <a:t>https://unsplash.com/photos/-8a5eJ1-mmQ</a:t>
            </a:r>
            <a:r>
              <a:rPr lang="en-US" sz="1400" dirty="0"/>
              <a:t> and </a:t>
            </a:r>
            <a:r>
              <a:rPr lang="en-US" sz="1400" dirty="0">
                <a:hlinkClick r:id="rId9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10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Questions slide: </a:t>
            </a:r>
            <a:r>
              <a:rPr lang="en-US" sz="1400" dirty="0">
                <a:hlinkClick r:id="rId11"/>
              </a:rPr>
              <a:t>https://unsplash.com/photos/IgUR1iX0mqM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3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231158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3393" y="2901875"/>
            <a:ext cx="6379210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woman and man sitting in front of monitor">
            <a:extLst>
              <a:ext uri="{FF2B5EF4-FFF2-40B4-BE49-F238E27FC236}">
                <a16:creationId xmlns:a16="http://schemas.microsoft.com/office/drawing/2014/main" id="{F970EB84-2B1A-1795-58BE-297B75A9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502103"/>
            <a:ext cx="4867299" cy="3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26" descr="Data Points Digital background">
            <a:extLst>
              <a:ext uri="{FF2B5EF4-FFF2-40B4-BE49-F238E27FC236}">
                <a16:creationId xmlns:a16="http://schemas.microsoft.com/office/drawing/2014/main" id="{A9CE2F10-A77A-1133-E4D6-03CD8FFF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r="21664"/>
          <a:stretch/>
        </p:blipFill>
        <p:spPr>
          <a:xfrm>
            <a:off x="3227990" y="939473"/>
            <a:ext cx="3825449" cy="382544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740310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740309" y="0"/>
            <a:ext cx="2789149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</a:t>
            </a:r>
            <a:r>
              <a:rPr lang="en-US" dirty="0" err="1"/>
              <a:t>aijobs</a:t>
            </a:r>
            <a:r>
              <a:rPr lang="en-US" dirty="0"/>
              <a:t> in 1Q2023.   Original csv from Kaggle 31May2023. </a:t>
            </a:r>
          </a:p>
          <a:p>
            <a:r>
              <a:rPr lang="en-US" dirty="0"/>
              <a:t>The project team successfully created a random forest model that predicts salary and an app for a user to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>
          <a:xfrm>
            <a:off x="6584598" y="0"/>
            <a:ext cx="2553305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D0B0-1223-E235-9079-B5FDEE75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1" y="617972"/>
            <a:ext cx="11376066" cy="55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56904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102726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19459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203944"/>
            <a:ext cx="460330" cy="4603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0048" y="2249129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992" y="2249129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41536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22203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11643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210223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5FE467D9-99C2-DDBA-0CD8-EA00F02742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1867" y="2090941"/>
            <a:ext cx="686337" cy="686337"/>
          </a:xfrm>
          <a:prstGeom prst="rect">
            <a:avLst/>
          </a:prstGeom>
        </p:spPr>
      </p:pic>
      <p:pic>
        <p:nvPicPr>
          <p:cNvPr id="19" name="Picture 18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42431E45-5A45-D5AB-8992-E9EB3AC95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779" y="2090941"/>
            <a:ext cx="686337" cy="686337"/>
          </a:xfrm>
          <a:prstGeom prst="rect">
            <a:avLst/>
          </a:prstGeom>
        </p:spPr>
      </p:pic>
      <p:pic>
        <p:nvPicPr>
          <p:cNvPr id="20" name="Picture 19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C55619D5-E7DC-2545-265F-56337B8DB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98" y="2090941"/>
            <a:ext cx="686337" cy="6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697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Calogera McCormick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291784" y="4114367"/>
            <a:ext cx="2021988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Technical Project Manager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15465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Sana 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15453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347572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347448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26" name="Picture 25" descr="A person in a black jacket&#10;&#10;Description automatically generated with low confidence">
            <a:extLst>
              <a:ext uri="{FF2B5EF4-FFF2-40B4-BE49-F238E27FC236}">
                <a16:creationId xmlns:a16="http://schemas.microsoft.com/office/drawing/2014/main" id="{2D0885A9-9B7E-FF58-AD5D-0CFDC398A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128" y="1740874"/>
            <a:ext cx="1208872" cy="1164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AE348C-CB06-F1C7-3528-13DE28377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694" y="1743879"/>
            <a:ext cx="1253041" cy="12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 – Original csv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71665"/>
              </p:ext>
            </p:extLst>
          </p:nvPr>
        </p:nvGraphicFramePr>
        <p:xfrm>
          <a:off x="555090" y="1360380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73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785654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1049</TotalTime>
  <Words>1828</Words>
  <Application>Microsoft Office PowerPoint</Application>
  <PresentationFormat>Widescreen</PresentationFormat>
  <Paragraphs>354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 Development of a Data-Related Job Salary Calculator   Based on Data Science Salary Trends for US Workers – 1Q2023</vt:lpstr>
      <vt:lpstr>Agenda</vt:lpstr>
      <vt:lpstr>Introduction</vt:lpstr>
      <vt:lpstr>PowerPoint Presentation</vt:lpstr>
      <vt:lpstr>Tools Used</vt:lpstr>
      <vt:lpstr>Team</vt:lpstr>
      <vt:lpstr>Dataset Overview – Original csv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App  Navigation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2023-06-12T20:30:34Z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